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74" r:id="rId6"/>
    <p:sldId id="350" r:id="rId7"/>
    <p:sldId id="403" r:id="rId8"/>
    <p:sldId id="397" r:id="rId9"/>
    <p:sldId id="398" r:id="rId10"/>
    <p:sldId id="399" r:id="rId11"/>
    <p:sldId id="400" r:id="rId12"/>
    <p:sldId id="401" r:id="rId13"/>
    <p:sldId id="396" r:id="rId14"/>
    <p:sldId id="402" r:id="rId15"/>
    <p:sldId id="404" r:id="rId16"/>
    <p:sldId id="395" r:id="rId17"/>
    <p:sldId id="353" r:id="rId18"/>
    <p:sldId id="389" r:id="rId19"/>
    <p:sldId id="394" r:id="rId20"/>
    <p:sldId id="371" r:id="rId21"/>
    <p:sldId id="370" r:id="rId22"/>
    <p:sldId id="362" r:id="rId23"/>
    <p:sldId id="393" r:id="rId24"/>
    <p:sldId id="390" r:id="rId25"/>
    <p:sldId id="365" r:id="rId26"/>
    <p:sldId id="358" r:id="rId27"/>
    <p:sldId id="359" r:id="rId28"/>
    <p:sldId id="360" r:id="rId29"/>
    <p:sldId id="361" r:id="rId30"/>
    <p:sldId id="367" r:id="rId31"/>
    <p:sldId id="366" r:id="rId32"/>
    <p:sldId id="373" r:id="rId33"/>
    <p:sldId id="391" r:id="rId34"/>
    <p:sldId id="375" r:id="rId35"/>
    <p:sldId id="384" r:id="rId36"/>
    <p:sldId id="392" r:id="rId37"/>
    <p:sldId id="385" r:id="rId38"/>
    <p:sldId id="387" r:id="rId39"/>
    <p:sldId id="388" r:id="rId40"/>
    <p:sldId id="374" r:id="rId41"/>
    <p:sldId id="378" r:id="rId42"/>
    <p:sldId id="356" r:id="rId43"/>
    <p:sldId id="383" r:id="rId4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 Verbeek" initials="GV" lastIdx="2" clrIdx="0">
    <p:extLst>
      <p:ext uri="{19B8F6BF-5375-455C-9EA6-DF929625EA0E}">
        <p15:presenceInfo xmlns:p15="http://schemas.microsoft.com/office/powerpoint/2012/main" userId="S-1-5-21-2483263013-661348462-4172844734-3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83380904-3FEC-485F-9465-ADD17C8B9423}"/>
  </pc:docChgLst>
  <pc:docChgLst>
    <pc:chgData name="Gé Verbeek" userId="20d2065d-8055-4a68-a463-00777506795f" providerId="ADAL" clId="{9C98CFEA-0D4B-4307-B1B0-FD1BE3D6B48D}"/>
    <pc:docChg chg="undo custSel addSld delSld modSld sldOrd">
      <pc:chgData name="Gé Verbeek" userId="20d2065d-8055-4a68-a463-00777506795f" providerId="ADAL" clId="{9C98CFEA-0D4B-4307-B1B0-FD1BE3D6B48D}" dt="2021-11-02T12:50:42.747" v="2353"/>
      <pc:docMkLst>
        <pc:docMk/>
      </pc:docMkLst>
      <pc:sldChg chg="delSp">
        <pc:chgData name="Gé Verbeek" userId="20d2065d-8055-4a68-a463-00777506795f" providerId="ADAL" clId="{9C98CFEA-0D4B-4307-B1B0-FD1BE3D6B48D}" dt="2021-11-02T12:45:15.219" v="2319" actId="478"/>
        <pc:sldMkLst>
          <pc:docMk/>
          <pc:sldMk cId="0" sldId="274"/>
        </pc:sldMkLst>
        <pc:picChg chg="del">
          <ac:chgData name="Gé Verbeek" userId="20d2065d-8055-4a68-a463-00777506795f" providerId="ADAL" clId="{9C98CFEA-0D4B-4307-B1B0-FD1BE3D6B48D}" dt="2021-11-02T12:45:15.219" v="2319" actId="478"/>
          <ac:picMkLst>
            <pc:docMk/>
            <pc:sldMk cId="0" sldId="274"/>
            <ac:picMk id="4099" creationId="{75FAD6AD-3C9B-492F-9EB2-0AAC95823A69}"/>
          </ac:picMkLst>
        </pc:picChg>
      </pc:sldChg>
      <pc:sldChg chg="addSp delSp modSp delAnim modAnim">
        <pc:chgData name="Gé Verbeek" userId="20d2065d-8055-4a68-a463-00777506795f" providerId="ADAL" clId="{9C98CFEA-0D4B-4307-B1B0-FD1BE3D6B48D}" dt="2021-11-02T12:11:45.491" v="1558" actId="1076"/>
        <pc:sldMkLst>
          <pc:docMk/>
          <pc:sldMk cId="3985291533" sldId="350"/>
        </pc:sldMkLst>
        <pc:spChg chg="mod">
          <ac:chgData name="Gé Verbeek" userId="20d2065d-8055-4a68-a463-00777506795f" providerId="ADAL" clId="{9C98CFEA-0D4B-4307-B1B0-FD1BE3D6B48D}" dt="2021-11-02T12:11:38.626" v="1556" actId="1076"/>
          <ac:spMkLst>
            <pc:docMk/>
            <pc:sldMk cId="3985291533" sldId="350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11:43.906" v="1557" actId="1076"/>
          <ac:spMkLst>
            <pc:docMk/>
            <pc:sldMk cId="3985291533" sldId="350"/>
            <ac:spMk id="7171" creationId="{E224BC8B-2913-4038-A10D-36A485D9D174}"/>
          </ac:spMkLst>
        </pc:spChg>
        <pc:picChg chg="del mod">
          <ac:chgData name="Gé Verbeek" userId="20d2065d-8055-4a68-a463-00777506795f" providerId="ADAL" clId="{9C98CFEA-0D4B-4307-B1B0-FD1BE3D6B48D}" dt="2021-11-02T11:05:49.940" v="11" actId="478"/>
          <ac:picMkLst>
            <pc:docMk/>
            <pc:sldMk cId="3985291533" sldId="350"/>
            <ac:picMk id="2" creationId="{71960EE7-A719-4A42-866C-B9E1CB9017DB}"/>
          </ac:picMkLst>
        </pc:picChg>
        <pc:picChg chg="del">
          <ac:chgData name="Gé Verbeek" userId="20d2065d-8055-4a68-a463-00777506795f" providerId="ADAL" clId="{9C98CFEA-0D4B-4307-B1B0-FD1BE3D6B48D}" dt="2021-11-02T11:05:50.910" v="12" actId="478"/>
          <ac:picMkLst>
            <pc:docMk/>
            <pc:sldMk cId="3985291533" sldId="350"/>
            <ac:picMk id="3" creationId="{0432C2B3-3866-48BD-941A-E1E4716AAF03}"/>
          </ac:picMkLst>
        </pc:picChg>
        <pc:picChg chg="del">
          <ac:chgData name="Gé Verbeek" userId="20d2065d-8055-4a68-a463-00777506795f" providerId="ADAL" clId="{9C98CFEA-0D4B-4307-B1B0-FD1BE3D6B48D}" dt="2021-11-02T11:05:51.813" v="13" actId="478"/>
          <ac:picMkLst>
            <pc:docMk/>
            <pc:sldMk cId="3985291533" sldId="350"/>
            <ac:picMk id="4" creationId="{08679B2B-9B41-41EC-9EA2-696ED560AA63}"/>
          </ac:picMkLst>
        </pc:picChg>
        <pc:picChg chg="del">
          <ac:chgData name="Gé Verbeek" userId="20d2065d-8055-4a68-a463-00777506795f" providerId="ADAL" clId="{9C98CFEA-0D4B-4307-B1B0-FD1BE3D6B48D}" dt="2021-11-02T11:05:52.818" v="14" actId="478"/>
          <ac:picMkLst>
            <pc:docMk/>
            <pc:sldMk cId="3985291533" sldId="350"/>
            <ac:picMk id="5" creationId="{255C6176-E613-40B4-8469-16302A2BEC15}"/>
          </ac:picMkLst>
        </pc:picChg>
        <pc:picChg chg="add mod">
          <ac:chgData name="Gé Verbeek" userId="20d2065d-8055-4a68-a463-00777506795f" providerId="ADAL" clId="{9C98CFEA-0D4B-4307-B1B0-FD1BE3D6B48D}" dt="2021-11-02T12:11:45.491" v="1558" actId="1076"/>
          <ac:picMkLst>
            <pc:docMk/>
            <pc:sldMk cId="3985291533" sldId="350"/>
            <ac:picMk id="6" creationId="{7EE9253F-32AC-4BC5-AF8F-7A2F302A8752}"/>
          </ac:picMkLst>
        </pc:picChg>
        <pc:picChg chg="del mod">
          <ac:chgData name="Gé Verbeek" userId="20d2065d-8055-4a68-a463-00777506795f" providerId="ADAL" clId="{9C98CFEA-0D4B-4307-B1B0-FD1BE3D6B48D}" dt="2021-11-02T11:31:00.973" v="20" actId="478"/>
          <ac:picMkLst>
            <pc:docMk/>
            <pc:sldMk cId="3985291533" sldId="350"/>
            <ac:picMk id="5124" creationId="{CD798D11-19D8-4507-99B0-33217548E83E}"/>
          </ac:picMkLst>
        </pc:picChg>
      </pc:sldChg>
      <pc:sldChg chg="delSp modSp modAnim">
        <pc:chgData name="Gé Verbeek" userId="20d2065d-8055-4a68-a463-00777506795f" providerId="ADAL" clId="{9C98CFEA-0D4B-4307-B1B0-FD1BE3D6B48D}" dt="2021-11-02T12:33:40.156" v="2208" actId="478"/>
        <pc:sldMkLst>
          <pc:docMk/>
          <pc:sldMk cId="1981803428" sldId="353"/>
        </pc:sldMkLst>
        <pc:spChg chg="mod">
          <ac:chgData name="Gé Verbeek" userId="20d2065d-8055-4a68-a463-00777506795f" providerId="ADAL" clId="{9C98CFEA-0D4B-4307-B1B0-FD1BE3D6B48D}" dt="2021-11-02T12:14:43.507" v="1590" actId="255"/>
          <ac:spMkLst>
            <pc:docMk/>
            <pc:sldMk cId="1981803428" sldId="353"/>
            <ac:spMk id="4" creationId="{119840EB-74BA-42D9-A8B0-A45872D60675}"/>
          </ac:spMkLst>
        </pc:spChg>
        <pc:spChg chg="mod">
          <ac:chgData name="Gé Verbeek" userId="20d2065d-8055-4a68-a463-00777506795f" providerId="ADAL" clId="{9C98CFEA-0D4B-4307-B1B0-FD1BE3D6B48D}" dt="2021-11-02T12:15:06.968" v="1617" actId="20577"/>
          <ac:spMkLst>
            <pc:docMk/>
            <pc:sldMk cId="1981803428" sldId="353"/>
            <ac:spMk id="5" creationId="{0AFA2217-F334-4CC9-9804-F8450069BBB8}"/>
          </ac:spMkLst>
        </pc:spChg>
        <pc:picChg chg="del">
          <ac:chgData name="Gé Verbeek" userId="20d2065d-8055-4a68-a463-00777506795f" providerId="ADAL" clId="{9C98CFEA-0D4B-4307-B1B0-FD1BE3D6B48D}" dt="2021-11-02T12:33:40.156" v="2208" actId="478"/>
          <ac:picMkLst>
            <pc:docMk/>
            <pc:sldMk cId="1981803428" sldId="353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4:48.711" v="2314" actId="478"/>
        <pc:sldMkLst>
          <pc:docMk/>
          <pc:sldMk cId="3743615394" sldId="356"/>
        </pc:sldMkLst>
        <pc:spChg chg="mod">
          <ac:chgData name="Gé Verbeek" userId="20d2065d-8055-4a68-a463-00777506795f" providerId="ADAL" clId="{9C98CFEA-0D4B-4307-B1B0-FD1BE3D6B48D}" dt="2021-11-02T12:44:45.805" v="2312" actId="14100"/>
          <ac:spMkLst>
            <pc:docMk/>
            <pc:sldMk cId="3743615394" sldId="356"/>
            <ac:spMk id="5122" creationId="{80899F95-2E30-4511-922B-B88C19CF0D84}"/>
          </ac:spMkLst>
        </pc:spChg>
        <pc:picChg chg="mod">
          <ac:chgData name="Gé Verbeek" userId="20d2065d-8055-4a68-a463-00777506795f" providerId="ADAL" clId="{9C98CFEA-0D4B-4307-B1B0-FD1BE3D6B48D}" dt="2021-11-02T12:44:42.811" v="2311" actId="14100"/>
          <ac:picMkLst>
            <pc:docMk/>
            <pc:sldMk cId="3743615394" sldId="356"/>
            <ac:picMk id="2" creationId="{76362214-8623-4D8F-8E97-C02FC875A8A5}"/>
          </ac:picMkLst>
        </pc:picChg>
        <pc:picChg chg="del mod">
          <ac:chgData name="Gé Verbeek" userId="20d2065d-8055-4a68-a463-00777506795f" providerId="ADAL" clId="{9C98CFEA-0D4B-4307-B1B0-FD1BE3D6B48D}" dt="2021-11-02T12:44:48.711" v="2314" actId="478"/>
          <ac:picMkLst>
            <pc:docMk/>
            <pc:sldMk cId="3743615394" sldId="356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0:27.586" v="2222" actId="14100"/>
        <pc:sldMkLst>
          <pc:docMk/>
          <pc:sldMk cId="2220229232" sldId="358"/>
        </pc:sldMkLst>
        <pc:spChg chg="mod">
          <ac:chgData name="Gé Verbeek" userId="20d2065d-8055-4a68-a463-00777506795f" providerId="ADAL" clId="{9C98CFEA-0D4B-4307-B1B0-FD1BE3D6B48D}" dt="2021-11-02T12:40:22.593" v="2221" actId="14100"/>
          <ac:spMkLst>
            <pc:docMk/>
            <pc:sldMk cId="2220229232" sldId="358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40:27.586" v="2222" actId="14100"/>
          <ac:spMkLst>
            <pc:docMk/>
            <pc:sldMk cId="2220229232" sldId="358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2:40:16.111" v="2220" actId="478"/>
          <ac:picMkLst>
            <pc:docMk/>
            <pc:sldMk cId="2220229232" sldId="358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0:42.360" v="2225" actId="1076"/>
        <pc:sldMkLst>
          <pc:docMk/>
          <pc:sldMk cId="3181170679" sldId="359"/>
        </pc:sldMkLst>
        <pc:spChg chg="mod">
          <ac:chgData name="Gé Verbeek" userId="20d2065d-8055-4a68-a463-00777506795f" providerId="ADAL" clId="{9C98CFEA-0D4B-4307-B1B0-FD1BE3D6B48D}" dt="2021-11-02T12:40:37.461" v="2224" actId="14100"/>
          <ac:spMkLst>
            <pc:docMk/>
            <pc:sldMk cId="3181170679" sldId="359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40:42.360" v="2225" actId="1076"/>
          <ac:spMkLst>
            <pc:docMk/>
            <pc:sldMk cId="3181170679" sldId="359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2:40:33.083" v="2223" actId="478"/>
          <ac:picMkLst>
            <pc:docMk/>
            <pc:sldMk cId="3181170679" sldId="359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0:54.765" v="2227" actId="478"/>
        <pc:sldMkLst>
          <pc:docMk/>
          <pc:sldMk cId="3059749237" sldId="360"/>
        </pc:sldMkLst>
        <pc:spChg chg="mod">
          <ac:chgData name="Gé Verbeek" userId="20d2065d-8055-4a68-a463-00777506795f" providerId="ADAL" clId="{9C98CFEA-0D4B-4307-B1B0-FD1BE3D6B48D}" dt="2021-11-02T12:40:53.204" v="2226" actId="1076"/>
          <ac:spMkLst>
            <pc:docMk/>
            <pc:sldMk cId="3059749237" sldId="360"/>
            <ac:spMk id="5122" creationId="{80899F95-2E30-4511-922B-B88C19CF0D84}"/>
          </ac:spMkLst>
        </pc:spChg>
        <pc:picChg chg="del">
          <ac:chgData name="Gé Verbeek" userId="20d2065d-8055-4a68-a463-00777506795f" providerId="ADAL" clId="{9C98CFEA-0D4B-4307-B1B0-FD1BE3D6B48D}" dt="2021-11-02T12:40:54.765" v="2227" actId="478"/>
          <ac:picMkLst>
            <pc:docMk/>
            <pc:sldMk cId="3059749237" sldId="360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1:12.572" v="2229" actId="478"/>
        <pc:sldMkLst>
          <pc:docMk/>
          <pc:sldMk cId="2658855517" sldId="361"/>
        </pc:sldMkLst>
        <pc:spChg chg="mod">
          <ac:chgData name="Gé Verbeek" userId="20d2065d-8055-4a68-a463-00777506795f" providerId="ADAL" clId="{9C98CFEA-0D4B-4307-B1B0-FD1BE3D6B48D}" dt="2021-11-02T12:41:07.275" v="2228" actId="14100"/>
          <ac:spMkLst>
            <pc:docMk/>
            <pc:sldMk cId="2658855517" sldId="361"/>
            <ac:spMk id="5122" creationId="{80899F95-2E30-4511-922B-B88C19CF0D84}"/>
          </ac:spMkLst>
        </pc:spChg>
        <pc:picChg chg="del">
          <ac:chgData name="Gé Verbeek" userId="20d2065d-8055-4a68-a463-00777506795f" providerId="ADAL" clId="{9C98CFEA-0D4B-4307-B1B0-FD1BE3D6B48D}" dt="2021-11-02T12:41:12.572" v="2229" actId="478"/>
          <ac:picMkLst>
            <pc:docMk/>
            <pc:sldMk cId="2658855517" sldId="361"/>
            <ac:picMk id="5124" creationId="{CD798D11-19D8-4507-99B0-33217548E83E}"/>
          </ac:picMkLst>
        </pc:picChg>
      </pc:sldChg>
      <pc:sldChg chg="delSp modSp modAnim">
        <pc:chgData name="Gé Verbeek" userId="20d2065d-8055-4a68-a463-00777506795f" providerId="ADAL" clId="{9C98CFEA-0D4B-4307-B1B0-FD1BE3D6B48D}" dt="2021-11-02T12:39:52.429" v="2214" actId="478"/>
        <pc:sldMkLst>
          <pc:docMk/>
          <pc:sldMk cId="2512698896" sldId="362"/>
        </pc:sldMkLst>
        <pc:spChg chg="mod">
          <ac:chgData name="Gé Verbeek" userId="20d2065d-8055-4a68-a463-00777506795f" providerId="ADAL" clId="{9C98CFEA-0D4B-4307-B1B0-FD1BE3D6B48D}" dt="2021-11-02T12:12:56.375" v="1589" actId="255"/>
          <ac:spMkLst>
            <pc:docMk/>
            <pc:sldMk cId="2512698896" sldId="362"/>
            <ac:spMk id="4" creationId="{CAA34540-D0CC-4503-8C1A-FC0612E928A1}"/>
          </ac:spMkLst>
        </pc:spChg>
        <pc:spChg chg="mod">
          <ac:chgData name="Gé Verbeek" userId="20d2065d-8055-4a68-a463-00777506795f" providerId="ADAL" clId="{9C98CFEA-0D4B-4307-B1B0-FD1BE3D6B48D}" dt="2021-11-02T12:12:49.255" v="1588" actId="14100"/>
          <ac:spMkLst>
            <pc:docMk/>
            <pc:sldMk cId="2512698896" sldId="362"/>
            <ac:spMk id="6" creationId="{4D56061A-2536-40E0-8B71-2C89A4105DE1}"/>
          </ac:spMkLst>
        </pc:spChg>
        <pc:picChg chg="del">
          <ac:chgData name="Gé Verbeek" userId="20d2065d-8055-4a68-a463-00777506795f" providerId="ADAL" clId="{9C98CFEA-0D4B-4307-B1B0-FD1BE3D6B48D}" dt="2021-11-02T12:39:52.429" v="2214" actId="478"/>
          <ac:picMkLst>
            <pc:docMk/>
            <pc:sldMk cId="2512698896" sldId="362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40:07.588" v="2217" actId="478"/>
        <pc:sldMkLst>
          <pc:docMk/>
          <pc:sldMk cId="1068138941" sldId="365"/>
        </pc:sldMkLst>
        <pc:picChg chg="del">
          <ac:chgData name="Gé Verbeek" userId="20d2065d-8055-4a68-a463-00777506795f" providerId="ADAL" clId="{9C98CFEA-0D4B-4307-B1B0-FD1BE3D6B48D}" dt="2021-11-02T12:40:07.588" v="2217" actId="478"/>
          <ac:picMkLst>
            <pc:docMk/>
            <pc:sldMk cId="1068138941" sldId="365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2:57.099" v="2290" actId="14100"/>
        <pc:sldMkLst>
          <pc:docMk/>
          <pc:sldMk cId="3298249726" sldId="366"/>
        </pc:sldMkLst>
        <pc:spChg chg="mod">
          <ac:chgData name="Gé Verbeek" userId="20d2065d-8055-4a68-a463-00777506795f" providerId="ADAL" clId="{9C98CFEA-0D4B-4307-B1B0-FD1BE3D6B48D}" dt="2021-11-02T12:42:57.099" v="2290" actId="14100"/>
          <ac:spMkLst>
            <pc:docMk/>
            <pc:sldMk cId="3298249726" sldId="366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42:54.786" v="2289" actId="14100"/>
          <ac:spMkLst>
            <pc:docMk/>
            <pc:sldMk cId="3298249726" sldId="366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2:42:51.375" v="2288" actId="478"/>
          <ac:picMkLst>
            <pc:docMk/>
            <pc:sldMk cId="3298249726" sldId="366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1:31.493" v="2232" actId="14100"/>
        <pc:sldMkLst>
          <pc:docMk/>
          <pc:sldMk cId="3555144690" sldId="367"/>
        </pc:sldMkLst>
        <pc:spChg chg="mod">
          <ac:chgData name="Gé Verbeek" userId="20d2065d-8055-4a68-a463-00777506795f" providerId="ADAL" clId="{9C98CFEA-0D4B-4307-B1B0-FD1BE3D6B48D}" dt="2021-11-02T12:41:27.112" v="2231" actId="14100"/>
          <ac:spMkLst>
            <pc:docMk/>
            <pc:sldMk cId="3555144690" sldId="367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41:31.493" v="2232" actId="14100"/>
          <ac:spMkLst>
            <pc:docMk/>
            <pc:sldMk cId="3555144690" sldId="367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2:41:22.522" v="2230" actId="478"/>
          <ac:picMkLst>
            <pc:docMk/>
            <pc:sldMk cId="3555144690" sldId="367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39:49.256" v="2213" actId="478"/>
        <pc:sldMkLst>
          <pc:docMk/>
          <pc:sldMk cId="358777753" sldId="370"/>
        </pc:sldMkLst>
        <pc:picChg chg="del">
          <ac:chgData name="Gé Verbeek" userId="20d2065d-8055-4a68-a463-00777506795f" providerId="ADAL" clId="{9C98CFEA-0D4B-4307-B1B0-FD1BE3D6B48D}" dt="2021-11-02T12:39:49.256" v="2213" actId="478"/>
          <ac:picMkLst>
            <pc:docMk/>
            <pc:sldMk cId="358777753" sldId="370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39:45.849" v="2212" actId="478"/>
        <pc:sldMkLst>
          <pc:docMk/>
          <pc:sldMk cId="248966771" sldId="371"/>
        </pc:sldMkLst>
        <pc:picChg chg="del">
          <ac:chgData name="Gé Verbeek" userId="20d2065d-8055-4a68-a463-00777506795f" providerId="ADAL" clId="{9C98CFEA-0D4B-4307-B1B0-FD1BE3D6B48D}" dt="2021-11-02T12:39:45.849" v="2212" actId="478"/>
          <ac:picMkLst>
            <pc:docMk/>
            <pc:sldMk cId="248966771" sldId="371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3:00.961" v="2291" actId="478"/>
        <pc:sldMkLst>
          <pc:docMk/>
          <pc:sldMk cId="1027426708" sldId="373"/>
        </pc:sldMkLst>
        <pc:spChg chg="mod">
          <ac:chgData name="Gé Verbeek" userId="20d2065d-8055-4a68-a463-00777506795f" providerId="ADAL" clId="{9C98CFEA-0D4B-4307-B1B0-FD1BE3D6B48D}" dt="2021-11-02T12:41:49.599" v="2233" actId="255"/>
          <ac:spMkLst>
            <pc:docMk/>
            <pc:sldMk cId="1027426708" sldId="373"/>
            <ac:spMk id="3" creationId="{A5854400-984C-43D7-96E9-6091848BB1D6}"/>
          </ac:spMkLst>
        </pc:spChg>
        <pc:spChg chg="mod">
          <ac:chgData name="Gé Verbeek" userId="20d2065d-8055-4a68-a463-00777506795f" providerId="ADAL" clId="{9C98CFEA-0D4B-4307-B1B0-FD1BE3D6B48D}" dt="2021-11-02T12:41:58.925" v="2235" actId="14100"/>
          <ac:spMkLst>
            <pc:docMk/>
            <pc:sldMk cId="1027426708" sldId="373"/>
            <ac:spMk id="5" creationId="{903D6631-93AE-44D6-83E2-E9ACC1143C50}"/>
          </ac:spMkLst>
        </pc:spChg>
        <pc:picChg chg="del">
          <ac:chgData name="Gé Verbeek" userId="20d2065d-8055-4a68-a463-00777506795f" providerId="ADAL" clId="{9C98CFEA-0D4B-4307-B1B0-FD1BE3D6B48D}" dt="2021-11-02T12:43:00.961" v="2291" actId="478"/>
          <ac:picMkLst>
            <pc:docMk/>
            <pc:sldMk cId="1027426708" sldId="373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4:20.485" v="2307" actId="478"/>
        <pc:sldMkLst>
          <pc:docMk/>
          <pc:sldMk cId="3211355161" sldId="374"/>
        </pc:sldMkLst>
        <pc:spChg chg="mod">
          <ac:chgData name="Gé Verbeek" userId="20d2065d-8055-4a68-a463-00777506795f" providerId="ADAL" clId="{9C98CFEA-0D4B-4307-B1B0-FD1BE3D6B48D}" dt="2021-11-02T12:44:16.174" v="2306" actId="14100"/>
          <ac:spMkLst>
            <pc:docMk/>
            <pc:sldMk cId="3211355161" sldId="374"/>
            <ac:spMk id="5122" creationId="{80899F95-2E30-4511-922B-B88C19CF0D84}"/>
          </ac:spMkLst>
        </pc:spChg>
        <pc:picChg chg="del">
          <ac:chgData name="Gé Verbeek" userId="20d2065d-8055-4a68-a463-00777506795f" providerId="ADAL" clId="{9C98CFEA-0D4B-4307-B1B0-FD1BE3D6B48D}" dt="2021-11-02T12:44:20.485" v="2307" actId="478"/>
          <ac:picMkLst>
            <pc:docMk/>
            <pc:sldMk cId="3211355161" sldId="374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43:10.935" v="2295" actId="478"/>
        <pc:sldMkLst>
          <pc:docMk/>
          <pc:sldMk cId="1982118978" sldId="375"/>
        </pc:sldMkLst>
        <pc:picChg chg="del">
          <ac:chgData name="Gé Verbeek" userId="20d2065d-8055-4a68-a463-00777506795f" providerId="ADAL" clId="{9C98CFEA-0D4B-4307-B1B0-FD1BE3D6B48D}" dt="2021-11-02T12:43:10.935" v="2295" actId="478"/>
          <ac:picMkLst>
            <pc:docMk/>
            <pc:sldMk cId="1982118978" sldId="375"/>
            <ac:picMk id="5124" creationId="{CD798D11-19D8-4507-99B0-33217548E83E}"/>
          </ac:picMkLst>
        </pc:picChg>
      </pc:sldChg>
      <pc:sldChg chg="delSp modSp add del">
        <pc:chgData name="Gé Verbeek" userId="20d2065d-8055-4a68-a463-00777506795f" providerId="ADAL" clId="{9C98CFEA-0D4B-4307-B1B0-FD1BE3D6B48D}" dt="2021-11-02T12:44:55.060" v="2317" actId="478"/>
        <pc:sldMkLst>
          <pc:docMk/>
          <pc:sldMk cId="3912836426" sldId="378"/>
        </pc:sldMkLst>
        <pc:spChg chg="mod">
          <ac:chgData name="Gé Verbeek" userId="20d2065d-8055-4a68-a463-00777506795f" providerId="ADAL" clId="{9C98CFEA-0D4B-4307-B1B0-FD1BE3D6B48D}" dt="2021-11-02T12:44:37.049" v="2310" actId="14100"/>
          <ac:spMkLst>
            <pc:docMk/>
            <pc:sldMk cId="3912836426" sldId="378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44:32.616" v="2309" actId="27636"/>
          <ac:spMkLst>
            <pc:docMk/>
            <pc:sldMk cId="3912836426" sldId="378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2:44:55.060" v="2317" actId="478"/>
          <ac:picMkLst>
            <pc:docMk/>
            <pc:sldMk cId="3912836426" sldId="378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43:18.487" v="2296" actId="478"/>
        <pc:sldMkLst>
          <pc:docMk/>
          <pc:sldMk cId="1606313045" sldId="384"/>
        </pc:sldMkLst>
        <pc:picChg chg="del">
          <ac:chgData name="Gé Verbeek" userId="20d2065d-8055-4a68-a463-00777506795f" providerId="ADAL" clId="{9C98CFEA-0D4B-4307-B1B0-FD1BE3D6B48D}" dt="2021-11-02T12:43:18.487" v="2296" actId="478"/>
          <ac:picMkLst>
            <pc:docMk/>
            <pc:sldMk cId="1606313045" sldId="384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43:56.977" v="2302" actId="478"/>
        <pc:sldMkLst>
          <pc:docMk/>
          <pc:sldMk cId="4052360478" sldId="385"/>
        </pc:sldMkLst>
        <pc:picChg chg="del">
          <ac:chgData name="Gé Verbeek" userId="20d2065d-8055-4a68-a463-00777506795f" providerId="ADAL" clId="{9C98CFEA-0D4B-4307-B1B0-FD1BE3D6B48D}" dt="2021-11-02T12:43:56.977" v="2302" actId="478"/>
          <ac:picMkLst>
            <pc:docMk/>
            <pc:sldMk cId="4052360478" sldId="385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4:09.881" v="2305" actId="478"/>
        <pc:sldMkLst>
          <pc:docMk/>
          <pc:sldMk cId="3958907131" sldId="387"/>
        </pc:sldMkLst>
        <pc:spChg chg="mod">
          <ac:chgData name="Gé Verbeek" userId="20d2065d-8055-4a68-a463-00777506795f" providerId="ADAL" clId="{9C98CFEA-0D4B-4307-B1B0-FD1BE3D6B48D}" dt="2021-11-02T12:44:03.779" v="2303" actId="14100"/>
          <ac:spMkLst>
            <pc:docMk/>
            <pc:sldMk cId="3958907131" sldId="387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44:07.638" v="2304" actId="14100"/>
          <ac:spMkLst>
            <pc:docMk/>
            <pc:sldMk cId="3958907131" sldId="387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2:44:09.881" v="2305" actId="478"/>
          <ac:picMkLst>
            <pc:docMk/>
            <pc:sldMk cId="3958907131" sldId="387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45:00.552" v="2318" actId="478"/>
        <pc:sldMkLst>
          <pc:docMk/>
          <pc:sldMk cId="777555592" sldId="388"/>
        </pc:sldMkLst>
        <pc:picChg chg="del">
          <ac:chgData name="Gé Verbeek" userId="20d2065d-8055-4a68-a463-00777506795f" providerId="ADAL" clId="{9C98CFEA-0D4B-4307-B1B0-FD1BE3D6B48D}" dt="2021-11-02T12:45:00.552" v="2318" actId="478"/>
          <ac:picMkLst>
            <pc:docMk/>
            <pc:sldMk cId="777555592" sldId="388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33:47.358" v="2209" actId="478"/>
        <pc:sldMkLst>
          <pc:docMk/>
          <pc:sldMk cId="1536477141" sldId="389"/>
        </pc:sldMkLst>
        <pc:spChg chg="mod">
          <ac:chgData name="Gé Verbeek" userId="20d2065d-8055-4a68-a463-00777506795f" providerId="ADAL" clId="{9C98CFEA-0D4B-4307-B1B0-FD1BE3D6B48D}" dt="2021-11-02T12:15:25.027" v="1620" actId="14100"/>
          <ac:spMkLst>
            <pc:docMk/>
            <pc:sldMk cId="1536477141" sldId="389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2:33:47.358" v="2209" actId="478"/>
          <ac:picMkLst>
            <pc:docMk/>
            <pc:sldMk cId="1536477141" sldId="389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39:58.365" v="2216" actId="478"/>
        <pc:sldMkLst>
          <pc:docMk/>
          <pc:sldMk cId="1138069576" sldId="390"/>
        </pc:sldMkLst>
        <pc:picChg chg="del">
          <ac:chgData name="Gé Verbeek" userId="20d2065d-8055-4a68-a463-00777506795f" providerId="ADAL" clId="{9C98CFEA-0D4B-4307-B1B0-FD1BE3D6B48D}" dt="2021-11-02T12:39:58.365" v="2216" actId="478"/>
          <ac:picMkLst>
            <pc:docMk/>
            <pc:sldMk cId="1138069576" sldId="390"/>
            <ac:picMk id="5124" creationId="{CD798D11-19D8-4507-99B0-33217548E83E}"/>
          </ac:picMkLst>
        </pc:picChg>
      </pc:sldChg>
      <pc:sldChg chg="delSp modSp modAnim">
        <pc:chgData name="Gé Verbeek" userId="20d2065d-8055-4a68-a463-00777506795f" providerId="ADAL" clId="{9C98CFEA-0D4B-4307-B1B0-FD1BE3D6B48D}" dt="2021-11-02T12:43:06.156" v="2294" actId="478"/>
        <pc:sldMkLst>
          <pc:docMk/>
          <pc:sldMk cId="568654325" sldId="391"/>
        </pc:sldMkLst>
        <pc:spChg chg="mod">
          <ac:chgData name="Gé Verbeek" userId="20d2065d-8055-4a68-a463-00777506795f" providerId="ADAL" clId="{9C98CFEA-0D4B-4307-B1B0-FD1BE3D6B48D}" dt="2021-11-02T12:43:05.274" v="2292" actId="14100"/>
          <ac:spMkLst>
            <pc:docMk/>
            <pc:sldMk cId="568654325" sldId="391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42:44.538" v="2287" actId="20577"/>
          <ac:spMkLst>
            <pc:docMk/>
            <pc:sldMk cId="568654325" sldId="391"/>
            <ac:spMk id="7171" creationId="{E224BC8B-2913-4038-A10D-36A485D9D174}"/>
          </ac:spMkLst>
        </pc:spChg>
        <pc:picChg chg="del mod">
          <ac:chgData name="Gé Verbeek" userId="20d2065d-8055-4a68-a463-00777506795f" providerId="ADAL" clId="{9C98CFEA-0D4B-4307-B1B0-FD1BE3D6B48D}" dt="2021-11-02T12:43:06.156" v="2294" actId="478"/>
          <ac:picMkLst>
            <pc:docMk/>
            <pc:sldMk cId="568654325" sldId="391"/>
            <ac:picMk id="5124" creationId="{CD798D11-19D8-4507-99B0-33217548E83E}"/>
          </ac:picMkLst>
        </pc:picChg>
      </pc:sldChg>
      <pc:sldChg chg="delSp modSp">
        <pc:chgData name="Gé Verbeek" userId="20d2065d-8055-4a68-a463-00777506795f" providerId="ADAL" clId="{9C98CFEA-0D4B-4307-B1B0-FD1BE3D6B48D}" dt="2021-11-02T12:43:49.475" v="2301" actId="478"/>
        <pc:sldMkLst>
          <pc:docMk/>
          <pc:sldMk cId="735029572" sldId="392"/>
        </pc:sldMkLst>
        <pc:spChg chg="mod">
          <ac:chgData name="Gé Verbeek" userId="20d2065d-8055-4a68-a463-00777506795f" providerId="ADAL" clId="{9C98CFEA-0D4B-4307-B1B0-FD1BE3D6B48D}" dt="2021-11-02T12:43:36.307" v="2298" actId="255"/>
          <ac:spMkLst>
            <pc:docMk/>
            <pc:sldMk cId="735029572" sldId="392"/>
            <ac:spMk id="5" creationId="{421549A2-045A-4987-96B1-6D40623D6714}"/>
          </ac:spMkLst>
        </pc:spChg>
        <pc:spChg chg="mod">
          <ac:chgData name="Gé Verbeek" userId="20d2065d-8055-4a68-a463-00777506795f" providerId="ADAL" clId="{9C98CFEA-0D4B-4307-B1B0-FD1BE3D6B48D}" dt="2021-11-02T12:43:44.618" v="2300" actId="14100"/>
          <ac:spMkLst>
            <pc:docMk/>
            <pc:sldMk cId="735029572" sldId="392"/>
            <ac:spMk id="7" creationId="{93DEBDAE-E5AB-49F3-A075-52A583B85A38}"/>
          </ac:spMkLst>
        </pc:spChg>
        <pc:picChg chg="del">
          <ac:chgData name="Gé Verbeek" userId="20d2065d-8055-4a68-a463-00777506795f" providerId="ADAL" clId="{9C98CFEA-0D4B-4307-B1B0-FD1BE3D6B48D}" dt="2021-11-02T12:43:49.475" v="2301" actId="478"/>
          <ac:picMkLst>
            <pc:docMk/>
            <pc:sldMk cId="735029572" sldId="392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39:55.819" v="2215" actId="478"/>
        <pc:sldMkLst>
          <pc:docMk/>
          <pc:sldMk cId="3979088318" sldId="393"/>
        </pc:sldMkLst>
        <pc:picChg chg="del">
          <ac:chgData name="Gé Verbeek" userId="20d2065d-8055-4a68-a463-00777506795f" providerId="ADAL" clId="{9C98CFEA-0D4B-4307-B1B0-FD1BE3D6B48D}" dt="2021-11-02T12:39:55.819" v="2215" actId="478"/>
          <ac:picMkLst>
            <pc:docMk/>
            <pc:sldMk cId="3979088318" sldId="393"/>
            <ac:picMk id="5124" creationId="{CD798D11-19D8-4507-99B0-33217548E83E}"/>
          </ac:picMkLst>
        </pc:picChg>
      </pc:sldChg>
      <pc:sldChg chg="delSp">
        <pc:chgData name="Gé Verbeek" userId="20d2065d-8055-4a68-a463-00777506795f" providerId="ADAL" clId="{9C98CFEA-0D4B-4307-B1B0-FD1BE3D6B48D}" dt="2021-11-02T12:39:39.550" v="2211" actId="478"/>
        <pc:sldMkLst>
          <pc:docMk/>
          <pc:sldMk cId="3172558897" sldId="394"/>
        </pc:sldMkLst>
        <pc:picChg chg="del">
          <ac:chgData name="Gé Verbeek" userId="20d2065d-8055-4a68-a463-00777506795f" providerId="ADAL" clId="{9C98CFEA-0D4B-4307-B1B0-FD1BE3D6B48D}" dt="2021-11-02T12:39:39.550" v="2211" actId="478"/>
          <ac:picMkLst>
            <pc:docMk/>
            <pc:sldMk cId="3172558897" sldId="394"/>
            <ac:picMk id="5124" creationId="{CD798D11-19D8-4507-99B0-33217548E83E}"/>
          </ac:picMkLst>
        </pc:picChg>
      </pc:sldChg>
      <pc:sldChg chg="delSp add">
        <pc:chgData name="Gé Verbeek" userId="20d2065d-8055-4a68-a463-00777506795f" providerId="ADAL" clId="{9C98CFEA-0D4B-4307-B1B0-FD1BE3D6B48D}" dt="2021-11-02T12:33:34.409" v="2207" actId="478"/>
        <pc:sldMkLst>
          <pc:docMk/>
          <pc:sldMk cId="4241564269" sldId="395"/>
        </pc:sldMkLst>
        <pc:picChg chg="del">
          <ac:chgData name="Gé Verbeek" userId="20d2065d-8055-4a68-a463-00777506795f" providerId="ADAL" clId="{9C98CFEA-0D4B-4307-B1B0-FD1BE3D6B48D}" dt="2021-11-02T12:33:34.409" v="2207" actId="478"/>
          <ac:picMkLst>
            <pc:docMk/>
            <pc:sldMk cId="4241564269" sldId="395"/>
            <ac:picMk id="5124" creationId="{CD798D11-19D8-4507-99B0-33217548E83E}"/>
          </ac:picMkLst>
        </pc:picChg>
      </pc:sldChg>
      <pc:sldChg chg="addSp delSp modSp add ord">
        <pc:chgData name="Gé Verbeek" userId="20d2065d-8055-4a68-a463-00777506795f" providerId="ADAL" clId="{9C98CFEA-0D4B-4307-B1B0-FD1BE3D6B48D}" dt="2021-11-02T12:33:26.991" v="2206" actId="478"/>
        <pc:sldMkLst>
          <pc:docMk/>
          <pc:sldMk cId="3021775359" sldId="396"/>
        </pc:sldMkLst>
        <pc:spChg chg="mod">
          <ac:chgData name="Gé Verbeek" userId="20d2065d-8055-4a68-a463-00777506795f" providerId="ADAL" clId="{9C98CFEA-0D4B-4307-B1B0-FD1BE3D6B48D}" dt="2021-11-02T12:33:22.540" v="2204" actId="1076"/>
          <ac:spMkLst>
            <pc:docMk/>
            <pc:sldMk cId="3021775359" sldId="396"/>
            <ac:spMk id="5122" creationId="{80899F95-2E30-4511-922B-B88C19CF0D84}"/>
          </ac:spMkLst>
        </pc:spChg>
        <pc:picChg chg="add mod">
          <ac:chgData name="Gé Verbeek" userId="20d2065d-8055-4a68-a463-00777506795f" providerId="ADAL" clId="{9C98CFEA-0D4B-4307-B1B0-FD1BE3D6B48D}" dt="2021-11-02T12:33:23.133" v="2205" actId="1076"/>
          <ac:picMkLst>
            <pc:docMk/>
            <pc:sldMk cId="3021775359" sldId="396"/>
            <ac:picMk id="2" creationId="{D87322E6-4BE4-40CF-BB1B-25EB58C23200}"/>
          </ac:picMkLst>
        </pc:picChg>
        <pc:picChg chg="del">
          <ac:chgData name="Gé Verbeek" userId="20d2065d-8055-4a68-a463-00777506795f" providerId="ADAL" clId="{9C98CFEA-0D4B-4307-B1B0-FD1BE3D6B48D}" dt="2021-11-02T12:33:26.991" v="2206" actId="478"/>
          <ac:picMkLst>
            <pc:docMk/>
            <pc:sldMk cId="3021775359" sldId="396"/>
            <ac:picMk id="5124" creationId="{CD798D11-19D8-4507-99B0-33217548E83E}"/>
          </ac:picMkLst>
        </pc:picChg>
      </pc:sldChg>
      <pc:sldChg chg="addSp modSp add modAnim">
        <pc:chgData name="Gé Verbeek" userId="20d2065d-8055-4a68-a463-00777506795f" providerId="ADAL" clId="{9C98CFEA-0D4B-4307-B1B0-FD1BE3D6B48D}" dt="2021-11-02T11:48:06.584" v="507" actId="1076"/>
        <pc:sldMkLst>
          <pc:docMk/>
          <pc:sldMk cId="176791576" sldId="397"/>
        </pc:sldMkLst>
        <pc:spChg chg="mod">
          <ac:chgData name="Gé Verbeek" userId="20d2065d-8055-4a68-a463-00777506795f" providerId="ADAL" clId="{9C98CFEA-0D4B-4307-B1B0-FD1BE3D6B48D}" dt="2021-11-02T11:48:06.584" v="507" actId="1076"/>
          <ac:spMkLst>
            <pc:docMk/>
            <pc:sldMk cId="176791576" sldId="397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1:46:51.182" v="498" actId="1076"/>
          <ac:spMkLst>
            <pc:docMk/>
            <pc:sldMk cId="176791576" sldId="39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9C98CFEA-0D4B-4307-B1B0-FD1BE3D6B48D}" dt="2021-11-02T11:46:50.179" v="497" actId="1076"/>
          <ac:picMkLst>
            <pc:docMk/>
            <pc:sldMk cId="176791576" sldId="397"/>
            <ac:picMk id="2" creationId="{C0D9BE87-A2DA-4CF3-9E01-8A2AAAF242A4}"/>
          </ac:picMkLst>
        </pc:picChg>
      </pc:sldChg>
      <pc:sldChg chg="addSp delSp modSp add modAnim">
        <pc:chgData name="Gé Verbeek" userId="20d2065d-8055-4a68-a463-00777506795f" providerId="ADAL" clId="{9C98CFEA-0D4B-4307-B1B0-FD1BE3D6B48D}" dt="2021-11-02T12:34:31.276" v="2210" actId="1076"/>
        <pc:sldMkLst>
          <pc:docMk/>
          <pc:sldMk cId="2288761357" sldId="398"/>
        </pc:sldMkLst>
        <pc:spChg chg="mod">
          <ac:chgData name="Gé Verbeek" userId="20d2065d-8055-4a68-a463-00777506795f" providerId="ADAL" clId="{9C98CFEA-0D4B-4307-B1B0-FD1BE3D6B48D}" dt="2021-11-02T11:49:10.193" v="520" actId="1076"/>
          <ac:spMkLst>
            <pc:docMk/>
            <pc:sldMk cId="2288761357" sldId="398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1:51:50.883" v="724" actId="20577"/>
          <ac:spMkLst>
            <pc:docMk/>
            <pc:sldMk cId="2288761357" sldId="398"/>
            <ac:spMk id="7171" creationId="{E224BC8B-2913-4038-A10D-36A485D9D174}"/>
          </ac:spMkLst>
        </pc:spChg>
        <pc:picChg chg="del">
          <ac:chgData name="Gé Verbeek" userId="20d2065d-8055-4a68-a463-00777506795f" providerId="ADAL" clId="{9C98CFEA-0D4B-4307-B1B0-FD1BE3D6B48D}" dt="2021-11-02T11:47:22.726" v="500" actId="478"/>
          <ac:picMkLst>
            <pc:docMk/>
            <pc:sldMk cId="2288761357" sldId="398"/>
            <ac:picMk id="2" creationId="{C0D9BE87-A2DA-4CF3-9E01-8A2AAAF242A4}"/>
          </ac:picMkLst>
        </pc:picChg>
        <pc:picChg chg="add mod">
          <ac:chgData name="Gé Verbeek" userId="20d2065d-8055-4a68-a463-00777506795f" providerId="ADAL" clId="{9C98CFEA-0D4B-4307-B1B0-FD1BE3D6B48D}" dt="2021-11-02T11:52:42.582" v="726" actId="1076"/>
          <ac:picMkLst>
            <pc:docMk/>
            <pc:sldMk cId="2288761357" sldId="398"/>
            <ac:picMk id="1026" creationId="{ADD9378D-852F-458E-A780-3ECF9463342B}"/>
          </ac:picMkLst>
        </pc:picChg>
        <pc:picChg chg="add mod">
          <ac:chgData name="Gé Verbeek" userId="20d2065d-8055-4a68-a463-00777506795f" providerId="ADAL" clId="{9C98CFEA-0D4B-4307-B1B0-FD1BE3D6B48D}" dt="2021-11-02T12:34:31.276" v="2210" actId="1076"/>
          <ac:picMkLst>
            <pc:docMk/>
            <pc:sldMk cId="2288761357" sldId="398"/>
            <ac:picMk id="1028" creationId="{E58F590A-4106-4A6C-BBD3-9234280BB246}"/>
          </ac:picMkLst>
        </pc:picChg>
      </pc:sldChg>
      <pc:sldChg chg="addSp delSp modSp add modAnim">
        <pc:chgData name="Gé Verbeek" userId="20d2065d-8055-4a68-a463-00777506795f" providerId="ADAL" clId="{9C98CFEA-0D4B-4307-B1B0-FD1BE3D6B48D}" dt="2021-11-02T11:59:41.094" v="1038" actId="1076"/>
        <pc:sldMkLst>
          <pc:docMk/>
          <pc:sldMk cId="1718321372" sldId="399"/>
        </pc:sldMkLst>
        <pc:spChg chg="mod">
          <ac:chgData name="Gé Verbeek" userId="20d2065d-8055-4a68-a463-00777506795f" providerId="ADAL" clId="{9C98CFEA-0D4B-4307-B1B0-FD1BE3D6B48D}" dt="2021-11-02T11:57:58.624" v="967" actId="20577"/>
          <ac:spMkLst>
            <pc:docMk/>
            <pc:sldMk cId="1718321372" sldId="399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1:59:31.468" v="1033" actId="1076"/>
          <ac:spMkLst>
            <pc:docMk/>
            <pc:sldMk cId="1718321372" sldId="39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9C98CFEA-0D4B-4307-B1B0-FD1BE3D6B48D}" dt="2021-11-02T11:59:41.094" v="1038" actId="1076"/>
          <ac:picMkLst>
            <pc:docMk/>
            <pc:sldMk cId="1718321372" sldId="399"/>
            <ac:picMk id="2" creationId="{83FFC9FE-8B9C-42FD-B582-13F2AFCDF8DC}"/>
          </ac:picMkLst>
        </pc:picChg>
        <pc:picChg chg="add del mod">
          <ac:chgData name="Gé Verbeek" userId="20d2065d-8055-4a68-a463-00777506795f" providerId="ADAL" clId="{9C98CFEA-0D4B-4307-B1B0-FD1BE3D6B48D}" dt="2021-11-02T11:59:32.022" v="1034"/>
          <ac:picMkLst>
            <pc:docMk/>
            <pc:sldMk cId="1718321372" sldId="399"/>
            <ac:picMk id="3074" creationId="{14A5B214-9C75-4912-AF54-27C711043C89}"/>
          </ac:picMkLst>
        </pc:picChg>
      </pc:sldChg>
      <pc:sldChg chg="addSp delSp modSp add modAnim">
        <pc:chgData name="Gé Verbeek" userId="20d2065d-8055-4a68-a463-00777506795f" providerId="ADAL" clId="{9C98CFEA-0D4B-4307-B1B0-FD1BE3D6B48D}" dt="2021-11-02T11:55:59.876" v="889" actId="20577"/>
        <pc:sldMkLst>
          <pc:docMk/>
          <pc:sldMk cId="2505617030" sldId="400"/>
        </pc:sldMkLst>
        <pc:spChg chg="mod">
          <ac:chgData name="Gé Verbeek" userId="20d2065d-8055-4a68-a463-00777506795f" providerId="ADAL" clId="{9C98CFEA-0D4B-4307-B1B0-FD1BE3D6B48D}" dt="2021-11-02T11:54:00.809" v="741" actId="1076"/>
          <ac:spMkLst>
            <pc:docMk/>
            <pc:sldMk cId="2505617030" sldId="400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1:55:59.876" v="889" actId="20577"/>
          <ac:spMkLst>
            <pc:docMk/>
            <pc:sldMk cId="2505617030" sldId="40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9C98CFEA-0D4B-4307-B1B0-FD1BE3D6B48D}" dt="2021-11-02T11:55:43.840" v="860" actId="1076"/>
          <ac:picMkLst>
            <pc:docMk/>
            <pc:sldMk cId="2505617030" sldId="400"/>
            <ac:picMk id="2" creationId="{31EA127F-DEE3-427C-B680-F59F8AA83B84}"/>
          </ac:picMkLst>
        </pc:picChg>
        <pc:picChg chg="add del mod">
          <ac:chgData name="Gé Verbeek" userId="20d2065d-8055-4a68-a463-00777506795f" providerId="ADAL" clId="{9C98CFEA-0D4B-4307-B1B0-FD1BE3D6B48D}" dt="2021-11-02T11:55:38.998" v="858"/>
          <ac:picMkLst>
            <pc:docMk/>
            <pc:sldMk cId="2505617030" sldId="400"/>
            <ac:picMk id="2050" creationId="{79E0A3A5-CB1E-4ADB-8063-62C01690C80E}"/>
          </ac:picMkLst>
        </pc:picChg>
      </pc:sldChg>
      <pc:sldChg chg="modSp add modAnim">
        <pc:chgData name="Gé Verbeek" userId="20d2065d-8055-4a68-a463-00777506795f" providerId="ADAL" clId="{9C98CFEA-0D4B-4307-B1B0-FD1BE3D6B48D}" dt="2021-11-02T12:11:09.454" v="1555" actId="20577"/>
        <pc:sldMkLst>
          <pc:docMk/>
          <pc:sldMk cId="2336776076" sldId="401"/>
        </pc:sldMkLst>
        <pc:spChg chg="mod">
          <ac:chgData name="Gé Verbeek" userId="20d2065d-8055-4a68-a463-00777506795f" providerId="ADAL" clId="{9C98CFEA-0D4B-4307-B1B0-FD1BE3D6B48D}" dt="2021-11-02T12:02:37.531" v="1067" actId="20577"/>
          <ac:spMkLst>
            <pc:docMk/>
            <pc:sldMk cId="2336776076" sldId="401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11:09.454" v="1555" actId="20577"/>
          <ac:spMkLst>
            <pc:docMk/>
            <pc:sldMk cId="2336776076" sldId="401"/>
            <ac:spMk id="7171" creationId="{E224BC8B-2913-4038-A10D-36A485D9D174}"/>
          </ac:spMkLst>
        </pc:spChg>
      </pc:sldChg>
      <pc:sldChg chg="addSp delSp modSp add modAnim">
        <pc:chgData name="Gé Verbeek" userId="20d2065d-8055-4a68-a463-00777506795f" providerId="ADAL" clId="{9C98CFEA-0D4B-4307-B1B0-FD1BE3D6B48D}" dt="2021-11-02T12:32:40.975" v="2177" actId="255"/>
        <pc:sldMkLst>
          <pc:docMk/>
          <pc:sldMk cId="1648979098" sldId="402"/>
        </pc:sldMkLst>
        <pc:spChg chg="add del mod">
          <ac:chgData name="Gé Verbeek" userId="20d2065d-8055-4a68-a463-00777506795f" providerId="ADAL" clId="{9C98CFEA-0D4B-4307-B1B0-FD1BE3D6B48D}" dt="2021-11-02T12:29:19.114" v="2128"/>
          <ac:spMkLst>
            <pc:docMk/>
            <pc:sldMk cId="1648979098" sldId="402"/>
            <ac:spMk id="3" creationId="{0CF747E3-0073-4D43-96A7-2C3834B420D4}"/>
          </ac:spMkLst>
        </pc:spChg>
        <pc:spChg chg="add mod">
          <ac:chgData name="Gé Verbeek" userId="20d2065d-8055-4a68-a463-00777506795f" providerId="ADAL" clId="{9C98CFEA-0D4B-4307-B1B0-FD1BE3D6B48D}" dt="2021-11-02T12:32:11.598" v="2173" actId="255"/>
          <ac:spMkLst>
            <pc:docMk/>
            <pc:sldMk cId="1648979098" sldId="402"/>
            <ac:spMk id="5" creationId="{BE1041EA-EEA2-4696-97A6-76CAA4C43049}"/>
          </ac:spMkLst>
        </pc:spChg>
        <pc:spChg chg="add mod">
          <ac:chgData name="Gé Verbeek" userId="20d2065d-8055-4a68-a463-00777506795f" providerId="ADAL" clId="{9C98CFEA-0D4B-4307-B1B0-FD1BE3D6B48D}" dt="2021-11-02T12:32:21.670" v="2174" actId="255"/>
          <ac:spMkLst>
            <pc:docMk/>
            <pc:sldMk cId="1648979098" sldId="402"/>
            <ac:spMk id="6" creationId="{5CBCF2E9-FDC2-46EC-81E7-4D32FE7B5DD0}"/>
          </ac:spMkLst>
        </pc:spChg>
        <pc:spChg chg="add mod">
          <ac:chgData name="Gé Verbeek" userId="20d2065d-8055-4a68-a463-00777506795f" providerId="ADAL" clId="{9C98CFEA-0D4B-4307-B1B0-FD1BE3D6B48D}" dt="2021-11-02T12:32:40.975" v="2177" actId="255"/>
          <ac:spMkLst>
            <pc:docMk/>
            <pc:sldMk cId="1648979098" sldId="402"/>
            <ac:spMk id="8" creationId="{71EAA777-3758-4ED1-84DF-659B966342A5}"/>
          </ac:spMkLst>
        </pc:spChg>
        <pc:spChg chg="mod">
          <ac:chgData name="Gé Verbeek" userId="20d2065d-8055-4a68-a463-00777506795f" providerId="ADAL" clId="{9C98CFEA-0D4B-4307-B1B0-FD1BE3D6B48D}" dt="2021-11-02T12:15:54.304" v="1633" actId="20577"/>
          <ac:spMkLst>
            <pc:docMk/>
            <pc:sldMk cId="1648979098" sldId="402"/>
            <ac:spMk id="5122" creationId="{80899F95-2E30-4511-922B-B88C19CF0D84}"/>
          </ac:spMkLst>
        </pc:spChg>
        <pc:spChg chg="mod">
          <ac:chgData name="Gé Verbeek" userId="20d2065d-8055-4a68-a463-00777506795f" providerId="ADAL" clId="{9C98CFEA-0D4B-4307-B1B0-FD1BE3D6B48D}" dt="2021-11-02T12:16:32.350" v="1699" actId="14100"/>
          <ac:spMkLst>
            <pc:docMk/>
            <pc:sldMk cId="1648979098" sldId="40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9C98CFEA-0D4B-4307-B1B0-FD1BE3D6B48D}" dt="2021-11-02T12:30:09.416" v="2162" actId="1076"/>
          <ac:picMkLst>
            <pc:docMk/>
            <pc:sldMk cId="1648979098" sldId="402"/>
            <ac:picMk id="2" creationId="{8CC6553B-C50A-4A96-B6F7-F929ADB1D777}"/>
          </ac:picMkLst>
        </pc:picChg>
        <pc:picChg chg="add mod">
          <ac:chgData name="Gé Verbeek" userId="20d2065d-8055-4a68-a463-00777506795f" providerId="ADAL" clId="{9C98CFEA-0D4B-4307-B1B0-FD1BE3D6B48D}" dt="2021-11-02T12:30:07.041" v="2161" actId="1076"/>
          <ac:picMkLst>
            <pc:docMk/>
            <pc:sldMk cId="1648979098" sldId="402"/>
            <ac:picMk id="4" creationId="{27ED1555-39C2-492F-8DFC-F71BE3937E49}"/>
          </ac:picMkLst>
        </pc:picChg>
        <pc:picChg chg="add mod">
          <ac:chgData name="Gé Verbeek" userId="20d2065d-8055-4a68-a463-00777506795f" providerId="ADAL" clId="{9C98CFEA-0D4B-4307-B1B0-FD1BE3D6B48D}" dt="2021-11-02T12:31:40.011" v="2167" actId="1076"/>
          <ac:picMkLst>
            <pc:docMk/>
            <pc:sldMk cId="1648979098" sldId="402"/>
            <ac:picMk id="7" creationId="{E0E4868F-2F2C-4CFB-BDFD-038E5941656C}"/>
          </ac:picMkLst>
        </pc:picChg>
      </pc:sldChg>
      <pc:sldChg chg="modSp add ord modAnim">
        <pc:chgData name="Gé Verbeek" userId="20d2065d-8055-4a68-a463-00777506795f" providerId="ADAL" clId="{9C98CFEA-0D4B-4307-B1B0-FD1BE3D6B48D}" dt="2021-11-02T12:24:24.850" v="2118"/>
        <pc:sldMkLst>
          <pc:docMk/>
          <pc:sldMk cId="1242663281" sldId="403"/>
        </pc:sldMkLst>
        <pc:spChg chg="mod">
          <ac:chgData name="Gé Verbeek" userId="20d2065d-8055-4a68-a463-00777506795f" providerId="ADAL" clId="{9C98CFEA-0D4B-4307-B1B0-FD1BE3D6B48D}" dt="2021-11-02T12:24:04.420" v="2117" actId="20577"/>
          <ac:spMkLst>
            <pc:docMk/>
            <pc:sldMk cId="1242663281" sldId="403"/>
            <ac:spMk id="7171" creationId="{E224BC8B-2913-4038-A10D-36A485D9D174}"/>
          </ac:spMkLst>
        </pc:spChg>
      </pc:sldChg>
      <pc:sldChg chg="addSp delSp modSp add delAnim">
        <pc:chgData name="Gé Verbeek" userId="20d2065d-8055-4a68-a463-00777506795f" providerId="ADAL" clId="{9C98CFEA-0D4B-4307-B1B0-FD1BE3D6B48D}" dt="2021-11-02T12:50:42.747" v="2353"/>
        <pc:sldMkLst>
          <pc:docMk/>
          <pc:sldMk cId="2941561718" sldId="404"/>
        </pc:sldMkLst>
        <pc:spChg chg="del mod">
          <ac:chgData name="Gé Verbeek" userId="20d2065d-8055-4a68-a463-00777506795f" providerId="ADAL" clId="{9C98CFEA-0D4B-4307-B1B0-FD1BE3D6B48D}" dt="2021-11-02T12:50:05.334" v="2335"/>
          <ac:spMkLst>
            <pc:docMk/>
            <pc:sldMk cId="2941561718" sldId="404"/>
            <ac:spMk id="5" creationId="{BE1041EA-EEA2-4696-97A6-76CAA4C43049}"/>
          </ac:spMkLst>
        </pc:spChg>
        <pc:spChg chg="del mod">
          <ac:chgData name="Gé Verbeek" userId="20d2065d-8055-4a68-a463-00777506795f" providerId="ADAL" clId="{9C98CFEA-0D4B-4307-B1B0-FD1BE3D6B48D}" dt="2021-11-02T12:50:42.747" v="2351"/>
          <ac:spMkLst>
            <pc:docMk/>
            <pc:sldMk cId="2941561718" sldId="404"/>
            <ac:spMk id="6" creationId="{5CBCF2E9-FDC2-46EC-81E7-4D32FE7B5DD0}"/>
          </ac:spMkLst>
        </pc:spChg>
        <pc:spChg chg="del mod">
          <ac:chgData name="Gé Verbeek" userId="20d2065d-8055-4a68-a463-00777506795f" providerId="ADAL" clId="{9C98CFEA-0D4B-4307-B1B0-FD1BE3D6B48D}" dt="2021-11-02T12:50:42.747" v="2353"/>
          <ac:spMkLst>
            <pc:docMk/>
            <pc:sldMk cId="2941561718" sldId="404"/>
            <ac:spMk id="8" creationId="{71EAA777-3758-4ED1-84DF-659B966342A5}"/>
          </ac:spMkLst>
        </pc:spChg>
        <pc:spChg chg="add del mod">
          <ac:chgData name="Gé Verbeek" userId="20d2065d-8055-4a68-a463-00777506795f" providerId="ADAL" clId="{9C98CFEA-0D4B-4307-B1B0-FD1BE3D6B48D}" dt="2021-11-02T12:50:19.690" v="2346"/>
          <ac:spMkLst>
            <pc:docMk/>
            <pc:sldMk cId="2941561718" sldId="404"/>
            <ac:spMk id="9" creationId="{D9C30EF1-910B-4049-9BF4-8B8BAA0A25C1}"/>
          </ac:spMkLst>
        </pc:spChg>
        <pc:spChg chg="del mod">
          <ac:chgData name="Gé Verbeek" userId="20d2065d-8055-4a68-a463-00777506795f" providerId="ADAL" clId="{9C98CFEA-0D4B-4307-B1B0-FD1BE3D6B48D}" dt="2021-11-02T12:49:37.957" v="2328" actId="478"/>
          <ac:spMkLst>
            <pc:docMk/>
            <pc:sldMk cId="2941561718" sldId="404"/>
            <ac:spMk id="7171" creationId="{E224BC8B-2913-4038-A10D-36A485D9D174}"/>
          </ac:spMkLst>
        </pc:spChg>
        <pc:picChg chg="del mod">
          <ac:chgData name="Gé Verbeek" userId="20d2065d-8055-4a68-a463-00777506795f" providerId="ADAL" clId="{9C98CFEA-0D4B-4307-B1B0-FD1BE3D6B48D}" dt="2021-11-02T12:50:05.334" v="2333" actId="478"/>
          <ac:picMkLst>
            <pc:docMk/>
            <pc:sldMk cId="2941561718" sldId="404"/>
            <ac:picMk id="2" creationId="{8CC6553B-C50A-4A96-B6F7-F929ADB1D777}"/>
          </ac:picMkLst>
        </pc:picChg>
        <pc:picChg chg="del mod">
          <ac:chgData name="Gé Verbeek" userId="20d2065d-8055-4a68-a463-00777506795f" providerId="ADAL" clId="{9C98CFEA-0D4B-4307-B1B0-FD1BE3D6B48D}" dt="2021-11-02T12:49:28.041" v="2322" actId="478"/>
          <ac:picMkLst>
            <pc:docMk/>
            <pc:sldMk cId="2941561718" sldId="404"/>
            <ac:picMk id="4" creationId="{27ED1555-39C2-492F-8DFC-F71BE3937E49}"/>
          </ac:picMkLst>
        </pc:picChg>
        <pc:picChg chg="del mod">
          <ac:chgData name="Gé Verbeek" userId="20d2065d-8055-4a68-a463-00777506795f" providerId="ADAL" clId="{9C98CFEA-0D4B-4307-B1B0-FD1BE3D6B48D}" dt="2021-11-02T12:50:06.336" v="2337" actId="478"/>
          <ac:picMkLst>
            <pc:docMk/>
            <pc:sldMk cId="2941561718" sldId="404"/>
            <ac:picMk id="7" creationId="{E0E4868F-2F2C-4CFB-BDFD-038E5941656C}"/>
          </ac:picMkLst>
        </pc:picChg>
        <pc:picChg chg="add mod">
          <ac:chgData name="Gé Verbeek" userId="20d2065d-8055-4a68-a463-00777506795f" providerId="ADAL" clId="{9C98CFEA-0D4B-4307-B1B0-FD1BE3D6B48D}" dt="2021-11-02T12:50:30.615" v="2349" actId="14100"/>
          <ac:picMkLst>
            <pc:docMk/>
            <pc:sldMk cId="2941561718" sldId="404"/>
            <ac:picMk id="10" creationId="{153FFD6C-5063-4318-A14F-1C2139D3535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3T20:06:46.39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3T20:11:46.033" idx="2">
    <p:pos x="2851" y="149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991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794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1148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9808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566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9853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026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40941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7443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686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537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8462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4194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7462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4618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6441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6029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2379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3461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8536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62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1651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759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3848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9744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1755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7519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6977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3243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8018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850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619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5131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482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239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268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JDxgz1K1Hk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a3u-h8W9l8" TargetMode="Externa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ythyliNA0U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720133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Registratieprogramma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781667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)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D87322E6-4BE4-40CF-BB1B-25EB58C232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7155" y="2032522"/>
            <a:ext cx="7298391" cy="41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5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9497" y="900114"/>
            <a:ext cx="8879853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Scouten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6948" y="1772240"/>
            <a:ext cx="842756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Bij scouten is het belangrijk dat je de schadebeelden herkent: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ED1555-39C2-492F-8DFC-F71BE3937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48" y="2543140"/>
            <a:ext cx="2762053" cy="214312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CC6553B-C50A-4A96-B6F7-F929ADB1D7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308" y="2493991"/>
            <a:ext cx="3287384" cy="219227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E1041EA-EEA2-4696-97A6-76CAA4C43049}"/>
              </a:ext>
            </a:extLst>
          </p:cNvPr>
          <p:cNvSpPr txBox="1"/>
          <p:nvPr/>
        </p:nvSpPr>
        <p:spPr>
          <a:xfrm>
            <a:off x="1517715" y="4836590"/>
            <a:ext cx="212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Witte vlieg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BCF2E9-FDC2-46EC-81E7-4D32FE7B5DD0}"/>
              </a:ext>
            </a:extLst>
          </p:cNvPr>
          <p:cNvSpPr txBox="1"/>
          <p:nvPr/>
        </p:nvSpPr>
        <p:spPr>
          <a:xfrm>
            <a:off x="5401559" y="4836590"/>
            <a:ext cx="247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trips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E4868F-2F2C-4CFB-BDFD-038E594165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587" y="2529276"/>
            <a:ext cx="3287384" cy="21922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EAA777-3758-4ED1-84DF-659B966342A5}"/>
              </a:ext>
            </a:extLst>
          </p:cNvPr>
          <p:cNvSpPr txBox="1"/>
          <p:nvPr/>
        </p:nvSpPr>
        <p:spPr>
          <a:xfrm>
            <a:off x="8979032" y="4882756"/>
            <a:ext cx="273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luis</a:t>
            </a:r>
          </a:p>
        </p:txBody>
      </p:sp>
    </p:spTree>
    <p:extLst>
      <p:ext uri="{BB962C8B-B14F-4D97-AF65-F5344CB8AC3E}">
        <p14:creationId xmlns:p14="http://schemas.microsoft.com/office/powerpoint/2010/main" val="1648979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9497" y="900114"/>
            <a:ext cx="8879853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Scouten</a:t>
            </a:r>
            <a:endParaRPr lang="nl-NL" altLang="nl-NL" b="1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153FFD6C-5063-4318-A14F-1C2139D35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15" y="1659119"/>
            <a:ext cx="8576770" cy="46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6171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Biologische Bestrijding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781667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Verschillende manieren van uitzetten: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Eitjes op kaartjes uitlopen en uitzetten</a:t>
            </a:r>
          </a:p>
          <a:p>
            <a:pPr marL="342900" indent="-342900">
              <a:defRPr/>
            </a:pPr>
            <a:r>
              <a:rPr lang="nl-NL" dirty="0"/>
              <a:t>Uitzetten in </a:t>
            </a:r>
            <a:r>
              <a:rPr lang="nl-NL" dirty="0" err="1"/>
              <a:t>Dibox</a:t>
            </a:r>
            <a:r>
              <a:rPr lang="nl-NL" dirty="0"/>
              <a:t> (doseerdoosjes)</a:t>
            </a:r>
          </a:p>
          <a:p>
            <a:pPr marL="342900" indent="-342900">
              <a:defRPr/>
            </a:pPr>
            <a:r>
              <a:rPr lang="nl-NL" dirty="0"/>
              <a:t>In katoenen zakjes</a:t>
            </a:r>
          </a:p>
          <a:p>
            <a:pPr marL="342900" indent="-342900">
              <a:defRPr/>
            </a:pPr>
            <a:r>
              <a:rPr lang="nl-NL" dirty="0"/>
              <a:t>Kleine flesjes uitzetten</a:t>
            </a:r>
          </a:p>
          <a:p>
            <a:pPr marL="342900" indent="-342900">
              <a:defRPr/>
            </a:pPr>
            <a:r>
              <a:rPr lang="nl-NL" dirty="0"/>
              <a:t>Kleine flesjes ophangen</a:t>
            </a:r>
          </a:p>
          <a:p>
            <a:pPr marL="342900" indent="-342900">
              <a:defRPr/>
            </a:pPr>
            <a:r>
              <a:rPr lang="nl-NL" dirty="0"/>
              <a:t>Bespuiten/aangieten</a:t>
            </a:r>
          </a:p>
          <a:p>
            <a:pPr marL="342900" indent="-342900">
              <a:defRPr/>
            </a:pPr>
            <a:r>
              <a:rPr lang="nl-NL" dirty="0"/>
              <a:t>Papieren zakjes uitzetten</a:t>
            </a:r>
          </a:p>
          <a:p>
            <a:pPr marL="342900" indent="-342900">
              <a:defRPr/>
            </a:pPr>
            <a:r>
              <a:rPr lang="nl-NL" dirty="0"/>
              <a:t>(afbreekbaar) plastic zakjes</a:t>
            </a:r>
          </a:p>
          <a:p>
            <a:pPr marL="342900" indent="-342900">
              <a:defRPr/>
            </a:pPr>
            <a:r>
              <a:rPr lang="nl-NL" dirty="0"/>
              <a:t>Plagen vangen (deltatrap)</a:t>
            </a:r>
          </a:p>
          <a:p>
            <a:pPr marL="342900" indent="-342900">
              <a:defRPr/>
            </a:pPr>
            <a:r>
              <a:rPr lang="nl-NL" dirty="0"/>
              <a:t>Drones</a:t>
            </a:r>
          </a:p>
          <a:p>
            <a:pPr marL="342900" indent="-342900">
              <a:defRPr/>
            </a:pPr>
            <a:r>
              <a:rPr lang="nl-NL" dirty="0"/>
              <a:t>Uitstrooien (</a:t>
            </a:r>
            <a:r>
              <a:rPr lang="nl-NL" dirty="0" err="1"/>
              <a:t>airbug</a:t>
            </a:r>
            <a:r>
              <a:rPr lang="nl-NL" dirty="0"/>
              <a:t>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960EE7-A719-4A42-866C-B9E1CB901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4407">
            <a:off x="8936610" y="1470027"/>
            <a:ext cx="1371029" cy="136835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432C2B3-3866-48BD-941A-E1E4716AAF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3916">
            <a:off x="9434835" y="5387973"/>
            <a:ext cx="1113779" cy="111658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679B2B-9B41-41EC-9EA2-696ED560AA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3014">
            <a:off x="7716551" y="3435975"/>
            <a:ext cx="1884163" cy="18841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5C6176-E613-40B4-8469-16302A2BEC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191" y="4562643"/>
            <a:ext cx="1547050" cy="20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6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6825" y="863058"/>
            <a:ext cx="8074236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Witte vlieg 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0520" y="2133601"/>
            <a:ext cx="5663905" cy="43910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br>
              <a:rPr lang="nl-NL" dirty="0"/>
            </a:b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DC9DDF-900F-43E7-8D44-93FC8B8DE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5" y="1963573"/>
            <a:ext cx="2762053" cy="183802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CFD556E-D0BC-4B8D-A292-2322A0ECE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639" y="1744695"/>
            <a:ext cx="2762053" cy="21431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19840EB-74BA-42D9-A8B0-A45872D60675}"/>
              </a:ext>
            </a:extLst>
          </p:cNvPr>
          <p:cNvSpPr txBox="1"/>
          <p:nvPr/>
        </p:nvSpPr>
        <p:spPr>
          <a:xfrm>
            <a:off x="1696825" y="4204355"/>
            <a:ext cx="234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Witte vlieg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FA2217-F334-4CC9-9804-F8450069BBB8}"/>
              </a:ext>
            </a:extLst>
          </p:cNvPr>
          <p:cNvSpPr txBox="1"/>
          <p:nvPr/>
        </p:nvSpPr>
        <p:spPr>
          <a:xfrm>
            <a:off x="5750350" y="4308049"/>
            <a:ext cx="4744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Schadebeeld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Honingdauw door afscheiding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Daardoor roetdauw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Kan virussen overbrengen</a:t>
            </a:r>
          </a:p>
        </p:txBody>
      </p:sp>
    </p:spTree>
    <p:extLst>
      <p:ext uri="{BB962C8B-B14F-4D97-AF65-F5344CB8AC3E}">
        <p14:creationId xmlns:p14="http://schemas.microsoft.com/office/powerpoint/2010/main" val="1981803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6825" y="863058"/>
            <a:ext cx="807423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Eitjes op kaartjes</a:t>
            </a:r>
            <a:br>
              <a:rPr lang="nl-NL" alt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6825" y="1973345"/>
            <a:ext cx="6825006" cy="4391025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nl-NL" dirty="0"/>
              <a:t>Goed voorbeeld zijn de EN-Strips tegen witte vlieg.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Elke doosje bevat kartonnen strippen met vijf kaartjes in folie met geparasiteerde </a:t>
            </a:r>
            <a:r>
              <a:rPr lang="nl-NL" dirty="0" err="1"/>
              <a:t>wittevlieg</a:t>
            </a:r>
            <a:r>
              <a:rPr lang="nl-NL" dirty="0"/>
              <a:t> poppen.</a:t>
            </a:r>
          </a:p>
          <a:p>
            <a:pPr indent="0">
              <a:buNone/>
              <a:defRPr/>
            </a:pPr>
            <a:br>
              <a:rPr lang="nl-NL" dirty="0"/>
            </a:br>
            <a:r>
              <a:rPr lang="nl-NL" dirty="0"/>
              <a:t>10 kartonnen strips waar 3000 sluipwespen uitkomen.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Elk kaartje bevatten 60 eitjes van de sluipwesp </a:t>
            </a:r>
            <a:r>
              <a:rPr lang="nl-NL" dirty="0" err="1"/>
              <a:t>Encarsia</a:t>
            </a:r>
            <a:r>
              <a:rPr lang="nl-NL" dirty="0"/>
              <a:t> Formosa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br>
              <a:rPr lang="nl-NL" dirty="0"/>
            </a:br>
            <a:endParaRPr lang="nl-NL" dirty="0"/>
          </a:p>
        </p:txBody>
      </p:sp>
      <p:pic>
        <p:nvPicPr>
          <p:cNvPr id="22530" name="Picture 2" descr="https://www.koppert.be/content/_processed_/8/7/csm_En-strip_01_bd61de62aa.jpg">
            <a:extLst>
              <a:ext uri="{FF2B5EF4-FFF2-40B4-BE49-F238E27FC236}">
                <a16:creationId xmlns:a16="http://schemas.microsoft.com/office/drawing/2014/main" id="{13D798FC-6729-4F55-81BE-25A4676A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937" y="4037037"/>
            <a:ext cx="2224248" cy="22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77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83820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Kleine flesjes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7129" y="1628775"/>
            <a:ext cx="6933365" cy="43910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Goed voorbeeld is </a:t>
            </a:r>
            <a:r>
              <a:rPr lang="nl-NL" dirty="0" err="1"/>
              <a:t>Mirical</a:t>
            </a:r>
            <a:r>
              <a:rPr lang="nl-NL" dirty="0"/>
              <a:t> N (</a:t>
            </a:r>
            <a:r>
              <a:rPr lang="nl-NL" i="1" dirty="0" err="1"/>
              <a:t>Macrolophus</a:t>
            </a:r>
            <a:r>
              <a:rPr lang="nl-NL" i="1" dirty="0"/>
              <a:t> </a:t>
            </a:r>
            <a:r>
              <a:rPr lang="nl-NL" i="1" dirty="0" err="1"/>
              <a:t>pygmaeus</a:t>
            </a:r>
            <a:r>
              <a:rPr lang="nl-NL" dirty="0"/>
              <a:t>–petrischaal) (roofwants) tegen witte vlieg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Volwassen roofwantsen en nimfen zoeken zeer gericht naar prooi en zuigen deze leeg.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een ei, larve of pop van witte vlieg door een roofwants is leeggezogen, blijft alleen het huidje over, nog volledig intact..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D4B777-F967-45DB-8493-BE83D0084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09" t="19262" r="26862" b="5997"/>
          <a:stretch/>
        </p:blipFill>
        <p:spPr>
          <a:xfrm>
            <a:off x="9115522" y="3912124"/>
            <a:ext cx="1847655" cy="28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58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002" y="99220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Papieren zakjes uitzetten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532" y="2133601"/>
            <a:ext cx="6558231" cy="43910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Goed voorbeeld is de roofmijt </a:t>
            </a:r>
            <a:r>
              <a:rPr lang="nl-NL" dirty="0" err="1"/>
              <a:t>Montdo</a:t>
            </a:r>
            <a:r>
              <a:rPr lang="nl-NL" dirty="0"/>
              <a:t> </a:t>
            </a:r>
            <a:r>
              <a:rPr lang="nl-NL" dirty="0" err="1"/>
              <a:t>Mite</a:t>
            </a: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Volwassen roofmijten en nimfen zoeken actief naar prooi en zuigen deze leeg.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160C2A-D652-4A54-969B-E5FA572E0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659" y="4034234"/>
            <a:ext cx="3407959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6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6752" y="1011454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Hoe gebruik je papieren zakjes?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1165" y="2133601"/>
            <a:ext cx="7886700" cy="4391025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Zakjes ophangen in gewas.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Zakjes bevatten al een uitloopgaatje.</a:t>
            </a:r>
          </a:p>
          <a:p>
            <a:endParaRPr lang="nl-NL" dirty="0"/>
          </a:p>
          <a:p>
            <a:pPr marL="342900" indent="-342900"/>
            <a:r>
              <a:rPr lang="nl-NL" dirty="0"/>
              <a:t>Zakjes alleen vastpakken aan bovenzijde (kartonnen rand) van de verpakking. De roofmijten kunnen gemakkelijk beschadigd worden.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8BA8AAB-BC6E-4A50-9B32-4BAFD493C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369" y="3850106"/>
            <a:ext cx="3406540" cy="28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659" y="965887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Bladluis</a:t>
            </a:r>
            <a:endParaRPr lang="nl-NL" altLang="nl-NL" b="1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D82048C-ECD1-4EC7-BB15-CA50F343C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7658" y="2148232"/>
            <a:ext cx="3408425" cy="17921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AA34540-D0CC-4503-8C1A-FC0612E928A1}"/>
              </a:ext>
            </a:extLst>
          </p:cNvPr>
          <p:cNvSpPr txBox="1"/>
          <p:nvPr/>
        </p:nvSpPr>
        <p:spPr>
          <a:xfrm>
            <a:off x="1385740" y="4326903"/>
            <a:ext cx="368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Groene perzikluis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D56061A-2536-40E0-8B71-2C89A4105DE1}"/>
              </a:ext>
            </a:extLst>
          </p:cNvPr>
          <p:cNvSpPr txBox="1"/>
          <p:nvPr/>
        </p:nvSpPr>
        <p:spPr>
          <a:xfrm>
            <a:off x="5771363" y="4326903"/>
            <a:ext cx="3966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Schadebeeld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Honingdauw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Daardoor roetdauw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Vergroeiing blad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Bladsterfte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Gevaarlijk voor virussen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7127AC-024C-4AF8-A510-DE1627EAD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365" y="1810227"/>
            <a:ext cx="3259514" cy="217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8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83820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Kleine flesjes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7129" y="1628775"/>
            <a:ext cx="6933365" cy="4391025"/>
          </a:xfrm>
        </p:spPr>
        <p:txBody>
          <a:bodyPr>
            <a:normAutofit fontScale="92500"/>
          </a:bodyPr>
          <a:lstStyle/>
          <a:p>
            <a:pPr indent="0">
              <a:buNone/>
              <a:defRPr/>
            </a:pPr>
            <a:r>
              <a:rPr lang="nl-NL" dirty="0"/>
              <a:t>Goed voorbeeld is </a:t>
            </a:r>
            <a:r>
              <a:rPr lang="nl-NL" dirty="0" err="1"/>
              <a:t>Aphipar</a:t>
            </a:r>
            <a:r>
              <a:rPr lang="nl-NL" dirty="0"/>
              <a:t> (</a:t>
            </a:r>
            <a:r>
              <a:rPr lang="nl-NL" dirty="0" err="1"/>
              <a:t>aphidius</a:t>
            </a:r>
            <a:r>
              <a:rPr lang="nl-NL" dirty="0"/>
              <a:t> </a:t>
            </a:r>
            <a:r>
              <a:rPr lang="nl-NL" dirty="0" err="1"/>
              <a:t>colemani</a:t>
            </a:r>
            <a:r>
              <a:rPr lang="nl-NL" dirty="0"/>
              <a:t> –petrischaal) (sluipwesp) tegen luis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volwassen vrouwelijke sluipwesp legt haar eieren in de bladluis. De geparasiteerde bladluis zwelt op en vormt een leerachtige, grijs- of bruingekleurde mummie.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eerste volwassen sluipwespen komen ongeveer twee weken na het uitzetten tevoorschijn via een rond gaatje aan de achterkant van de mummie.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24A409-1993-40B7-8D91-B12AE1C0D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107" y="4182735"/>
            <a:ext cx="2345064" cy="23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8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659" y="965887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Uitzetten in doseerdoosjes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7418" y="2133601"/>
            <a:ext cx="7353701" cy="4391025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defRPr/>
            </a:pPr>
            <a:r>
              <a:rPr lang="nl-NL" dirty="0"/>
              <a:t>Goed voorbeeld is de sluipwesp </a:t>
            </a:r>
            <a:r>
              <a:rPr lang="nl-NL" dirty="0" err="1"/>
              <a:t>Aphilin</a:t>
            </a:r>
            <a:r>
              <a:rPr lang="nl-NL" dirty="0"/>
              <a:t> tegen luis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De volwassen vrouwelijke sluipwesp parasiteert de bladluis.</a:t>
            </a:r>
          </a:p>
          <a:p>
            <a:pPr indent="0">
              <a:buNone/>
              <a:defRPr/>
            </a:pPr>
            <a:r>
              <a:rPr lang="nl-NL" dirty="0"/>
              <a:t> </a:t>
            </a:r>
          </a:p>
          <a:p>
            <a:pPr marL="342900" indent="-342900">
              <a:defRPr/>
            </a:pPr>
            <a:r>
              <a:rPr lang="nl-NL" dirty="0"/>
              <a:t>Daarnaast vindt gastheervoeding plaats. De geparasiteerde bladluis vormt een leerachtige zwartgekleurde mummie. 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De volwassen sluipwesp komt tevoorschijn door een onregelmatig gekarteld gaatje aan de achterkant van de mummie.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16AF11-81FF-4B3C-9623-6C2D1B5D74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359" y="4022510"/>
            <a:ext cx="1846560" cy="24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69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838200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b="0" dirty="0"/>
              <a:t>Toepassing van </a:t>
            </a:r>
            <a:r>
              <a:rPr lang="nl-NL" b="0" dirty="0" err="1"/>
              <a:t>Aphilin</a:t>
            </a:r>
            <a:br>
              <a:rPr lang="nl-NL" b="0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6069" y="2133601"/>
            <a:ext cx="7771498" cy="4391025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Uitzetten bij aangetaste planten, omdat </a:t>
            </a:r>
            <a:r>
              <a:rPr lang="nl-NL" i="1" dirty="0" err="1"/>
              <a:t>Aphelinus</a:t>
            </a:r>
            <a:r>
              <a:rPr lang="nl-NL" i="1" dirty="0"/>
              <a:t> abdominalis</a:t>
            </a:r>
            <a:r>
              <a:rPr lang="nl-NL" dirty="0"/>
              <a:t> weinig mobiel is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Uitstrooien in doseerdoosjes (DIBOX) maximaal 1 cm dik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Materiaal droog houden en enkele dagen laten liggen.</a:t>
            </a:r>
            <a:br>
              <a:rPr lang="nl-NL" dirty="0"/>
            </a:b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0F7C7E-632D-48E9-9C4C-4B285A384C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725" y="4061629"/>
            <a:ext cx="1847248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38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5229" y="838200"/>
            <a:ext cx="8974121" cy="996950"/>
          </a:xfrm>
        </p:spPr>
        <p:txBody>
          <a:bodyPr>
            <a:normAutofit fontScale="90000"/>
          </a:bodyPr>
          <a:lstStyle/>
          <a:p>
            <a:r>
              <a:rPr lang="nl-NL" b="0" dirty="0"/>
              <a:t>Toepassing van </a:t>
            </a:r>
            <a:r>
              <a:rPr lang="nl-NL" b="0" dirty="0" err="1"/>
              <a:t>Aphidalia</a:t>
            </a:r>
            <a:br>
              <a:rPr lang="nl-NL" b="0" dirty="0"/>
            </a:br>
            <a:r>
              <a:rPr lang="nl-NL" b="0" dirty="0"/>
              <a:t>(lieveheersbeestje)</a:t>
            </a:r>
            <a:br>
              <a:rPr lang="nl-NL" b="0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0900" y="2133601"/>
            <a:ext cx="8786074" cy="439102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In laanbomen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dirty="0"/>
              <a:t>Open het zakje en bevestig het met een spijker of nietje bij de onderste tak van de boom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Hang bij zwaardere aantasting of sterk vertakte bomen meerdere zakjes op</a:t>
            </a:r>
          </a:p>
          <a:p>
            <a:endParaRPr lang="nl-NL" dirty="0"/>
          </a:p>
          <a:p>
            <a:pPr marL="342900" indent="-342900"/>
            <a:r>
              <a:rPr lang="nl-NL" dirty="0"/>
              <a:t>Gebruik één zakje per 25 cm diameter van de stam, maximaal drie zakjes per boom</a:t>
            </a:r>
          </a:p>
          <a:p>
            <a:pPr marL="342900" indent="-342900"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7D0DD0-1A4A-4860-998F-C92CB2762F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819" y="760395"/>
            <a:ext cx="1953059" cy="19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29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9559" y="838200"/>
            <a:ext cx="9209791" cy="996950"/>
          </a:xfrm>
        </p:spPr>
        <p:txBody>
          <a:bodyPr>
            <a:normAutofit fontScale="90000"/>
          </a:bodyPr>
          <a:lstStyle/>
          <a:p>
            <a:r>
              <a:rPr lang="nl-NL" b="0" dirty="0"/>
              <a:t>Toepassing van </a:t>
            </a:r>
            <a:r>
              <a:rPr lang="nl-NL" b="0" dirty="0" err="1"/>
              <a:t>Aphidalia</a:t>
            </a:r>
            <a:br>
              <a:rPr lang="nl-NL" b="0" dirty="0"/>
            </a:br>
            <a:r>
              <a:rPr lang="nl-NL" b="0" dirty="0"/>
              <a:t>(lieveheersbeestje)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3899" y="2218442"/>
            <a:ext cx="7839075" cy="439102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In de kas</a:t>
            </a:r>
          </a:p>
          <a:p>
            <a:pPr indent="0">
              <a:buNone/>
            </a:pPr>
            <a:endParaRPr lang="nl-NL" b="1" dirty="0"/>
          </a:p>
          <a:p>
            <a:pPr marL="342900" indent="-342900"/>
            <a:r>
              <a:rPr lang="nl-NL" dirty="0"/>
              <a:t>Op aangetaste bladeren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Strooi voor een zwaar curatieve toepassing wat materiaal op de plekken waar de meeste luizen zitten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Het product kan ook in DIBOX (doseerdoosje) worden uitgezet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8674" name="Picture 2" descr="https://www.koppert.be/content/_processed_/4/b/csm_Adalia_bipunctata-1_aa685833f6.jpg">
            <a:extLst>
              <a:ext uri="{FF2B5EF4-FFF2-40B4-BE49-F238E27FC236}">
                <a16:creationId xmlns:a16="http://schemas.microsoft.com/office/drawing/2014/main" id="{F5EA1C42-FDBB-448B-9D8D-6D6A206F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405" y="1073828"/>
            <a:ext cx="2119545" cy="2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70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103" y="545969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Kleine flesjes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7129" y="1628775"/>
            <a:ext cx="6933365" cy="43910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Goed voorbeeld is </a:t>
            </a:r>
            <a:r>
              <a:rPr lang="nl-NL" dirty="0" err="1"/>
              <a:t>Aphidend</a:t>
            </a:r>
            <a:r>
              <a:rPr lang="nl-NL" dirty="0"/>
              <a:t> (galmug) tegen luis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Galmuggen worden aangetrokken door de geur van honingdauw die bladluiskolonies verspreiden.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Ze leggen hun eieren bij de kolonies, waardoor de larven meteen een voedselbron hebben. De larven verlammen de bladluizen en zuigen deze leeg.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61A544-8A28-44D9-AE4B-6E3C3BBAE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680" y="3713547"/>
            <a:ext cx="3062638" cy="30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49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164" y="838200"/>
            <a:ext cx="8605186" cy="996950"/>
          </a:xfrm>
        </p:spPr>
        <p:txBody>
          <a:bodyPr>
            <a:normAutofit fontScale="90000"/>
          </a:bodyPr>
          <a:lstStyle/>
          <a:p>
            <a:r>
              <a:rPr lang="nl-NL" b="0" dirty="0"/>
              <a:t>Toepassing van </a:t>
            </a:r>
            <a:r>
              <a:rPr lang="nl-NL" b="0" dirty="0" err="1"/>
              <a:t>Aphidend</a:t>
            </a:r>
            <a:br>
              <a:rPr lang="nl-NL" b="0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4164" y="2133601"/>
            <a:ext cx="7584707" cy="4391025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nl-NL" dirty="0"/>
              <a:t>Open de fles </a:t>
            </a:r>
            <a:r>
              <a:rPr lang="nl-NL" dirty="0" err="1"/>
              <a:t>Aphidend</a:t>
            </a:r>
            <a:r>
              <a:rPr lang="nl-NL" dirty="0"/>
              <a:t> in de kas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Zet de fles neer op de grond of hang hem op met de </a:t>
            </a:r>
            <a:r>
              <a:rPr lang="nl-NL" dirty="0" err="1"/>
              <a:t>Biotag</a:t>
            </a:r>
            <a:r>
              <a:rPr lang="nl-NL" dirty="0"/>
              <a:t> (kartonnen haak) tussen het gewas om deze buiten het bereik van mieren te houden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Strooi de inhoud niet uit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De uitgekomen galmuggen verlaten de fles en verspreiden zich in het gewas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Gebruik het verwijderbare etiket om aan te geven waar het product is uitgezet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922365-3D00-44D5-9558-FB48F2A0B4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196" y="3846999"/>
            <a:ext cx="2677627" cy="267762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570AEC4-DA2D-4B98-A5BF-448C85BFD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389" y="637154"/>
            <a:ext cx="1987434" cy="27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55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7204" y="838200"/>
            <a:ext cx="8842146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Kokertjes ophangen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2620" y="2136774"/>
            <a:ext cx="8228016" cy="43910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Goed voorbeeld is de sluipwesp </a:t>
            </a:r>
            <a:r>
              <a:rPr lang="nl-NL" dirty="0" err="1"/>
              <a:t>Aphiscout</a:t>
            </a:r>
            <a:r>
              <a:rPr lang="nl-NL" dirty="0"/>
              <a:t> tegen luis.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</a:t>
            </a:r>
            <a:r>
              <a:rPr lang="nl-NL" dirty="0" err="1"/>
              <a:t>Aphiscout</a:t>
            </a:r>
            <a:r>
              <a:rPr lang="nl-NL" dirty="0"/>
              <a:t>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volwassen vrouwelijke sluipwesp parasiteert de bladluis.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geparasiteerde bladluis zwelt op en vormt een leerachtige, zwart-, grijs- of bruingekleurde mummie.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277C78E-B0CC-4251-8100-33A63273E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757" y="4084549"/>
            <a:ext cx="2115495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44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2301" y="900114"/>
            <a:ext cx="8597049" cy="996950"/>
          </a:xfrm>
        </p:spPr>
        <p:txBody>
          <a:bodyPr>
            <a:normAutofit fontScale="90000"/>
          </a:bodyPr>
          <a:lstStyle/>
          <a:p>
            <a:r>
              <a:rPr lang="nl-NL" b="0" dirty="0"/>
              <a:t>Toepassing van </a:t>
            </a:r>
            <a:r>
              <a:rPr lang="nl-NL" b="0" dirty="0" err="1"/>
              <a:t>Aphiscout</a:t>
            </a:r>
            <a:br>
              <a:rPr lang="nl-NL" b="0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1472" y="2133601"/>
            <a:ext cx="7583021" cy="4391025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Haal de buitenste laag van het etiket los vanaf de rechterbovenhoek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Hang de koker horizontaal op aan een gewasdraad, tak of bladsteel door het etiket hierover te wikkelen en terug te plakken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Draai de dop zo dat de kleine gaten voor de opening komen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Gebruik het verwijderbare etiket om aan te geven waar het product is uitgezet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C94DBE-4433-43C2-9F26-FE31ED399F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813" y="4329113"/>
            <a:ext cx="2112161" cy="21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9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9888" y="102108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Trips</a:t>
            </a:r>
          </a:p>
        </p:txBody>
      </p:sp>
      <p:pic>
        <p:nvPicPr>
          <p:cNvPr id="2050" name="Picture 2" descr="Biologische bestrijding - Trips">
            <a:extLst>
              <a:ext uri="{FF2B5EF4-FFF2-40B4-BE49-F238E27FC236}">
                <a16:creationId xmlns:a16="http://schemas.microsoft.com/office/drawing/2014/main" id="{DD8DED4A-EFA1-4D7B-AE88-9F597CDEC1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888" y="2138996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5854400-984C-43D7-96E9-6091848BB1D6}"/>
              </a:ext>
            </a:extLst>
          </p:cNvPr>
          <p:cNvSpPr txBox="1"/>
          <p:nvPr/>
        </p:nvSpPr>
        <p:spPr>
          <a:xfrm>
            <a:off x="1709888" y="420435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Californische trips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FB3129-95D9-40CA-8EDC-593BC80B69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654" y="2323690"/>
            <a:ext cx="2590801" cy="17277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03D6631-93AE-44D6-83E2-E9ACC1143C50}"/>
              </a:ext>
            </a:extLst>
          </p:cNvPr>
          <p:cNvSpPr txBox="1"/>
          <p:nvPr/>
        </p:nvSpPr>
        <p:spPr>
          <a:xfrm>
            <a:off x="5648654" y="4496586"/>
            <a:ext cx="43626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Schadebeeld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Zilvergrijze vlekken op blad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Aangetaste bloemen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Kromme komkommers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426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141" y="70801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Scouten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7620" y="1704960"/>
            <a:ext cx="7311861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Scouten is het gewas onderzoeken op aanwezigheid van ziekten, plagen, natuurlijke vijanden en schade. 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Gebruik hiervoor:</a:t>
            </a:r>
          </a:p>
          <a:p>
            <a:pPr marL="342900" indent="-342900">
              <a:defRPr/>
            </a:pPr>
            <a:r>
              <a:rPr lang="nl-NL" dirty="0"/>
              <a:t>Signaalclips</a:t>
            </a:r>
          </a:p>
          <a:p>
            <a:pPr marL="342900" indent="-342900">
              <a:defRPr/>
            </a:pPr>
            <a:r>
              <a:rPr lang="nl-NL" dirty="0"/>
              <a:t>Vangplaten</a:t>
            </a:r>
          </a:p>
          <a:p>
            <a:pPr marL="342900" indent="-342900">
              <a:defRPr/>
            </a:pPr>
            <a:r>
              <a:rPr lang="nl-NL" dirty="0" err="1"/>
              <a:t>Ferhormoonvallen</a:t>
            </a:r>
            <a:endParaRPr lang="nl-NL" dirty="0"/>
          </a:p>
          <a:p>
            <a:pPr marL="342900" indent="-342900">
              <a:defRPr/>
            </a:pPr>
            <a:r>
              <a:rPr lang="nl-NL" dirty="0"/>
              <a:t>Vangstrip</a:t>
            </a:r>
          </a:p>
          <a:p>
            <a:pPr marL="342900" indent="-342900">
              <a:defRPr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E9253F-32AC-4BC5-AF8F-7A2F302A8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573" y="4329341"/>
            <a:ext cx="2529417" cy="18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799" y="1021080"/>
            <a:ext cx="8568789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Afbreekbaar plastic zakjes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7799" y="2133601"/>
            <a:ext cx="7808193" cy="43910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Goed voorbeeld is de roofmijt </a:t>
            </a:r>
            <a:r>
              <a:rPr lang="nl-NL" dirty="0" err="1"/>
              <a:t>Swirsky</a:t>
            </a:r>
            <a:r>
              <a:rPr lang="nl-NL" dirty="0"/>
              <a:t> tegen trips.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Volwassen roofmijten zoeken naar prooi, wachten eventueel op nieuwe prooi en voeden zich ermee.</a:t>
            </a:r>
          </a:p>
          <a:p>
            <a:pPr indent="0">
              <a:buNone/>
              <a:defRPr/>
            </a:pPr>
            <a:br>
              <a:rPr lang="nl-NL" dirty="0"/>
            </a:br>
            <a:r>
              <a:rPr lang="nl-NL" dirty="0"/>
              <a:t>Er komen 6 weken lang </a:t>
            </a:r>
            <a:r>
              <a:rPr lang="nl-NL" dirty="0" err="1"/>
              <a:t>Swiskii</a:t>
            </a:r>
            <a:r>
              <a:rPr lang="nl-NL" dirty="0"/>
              <a:t> uit het zakje.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0C99EA5-5B26-450E-85C7-FDA82FA8F0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077" y="4105076"/>
            <a:ext cx="171312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54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7125" y="982579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Toepassing: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7912" y="2133601"/>
            <a:ext cx="7209322" cy="4391025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nl-NL" dirty="0"/>
              <a:t>Zakjes zo snel mogelijk na ontvangst gebruiken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Zakjes ophangen op beschutte plekken in het gewas (niet in direct zonlicht).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Zakjes kunnen direct in het gewas worden opgehangen (zakjes bevatten al een uitloopgaatje).</a:t>
            </a:r>
          </a:p>
          <a:p>
            <a:pPr marL="342900" indent="-342900"/>
            <a:endParaRPr lang="nl-NL" dirty="0"/>
          </a:p>
          <a:p>
            <a:endParaRPr lang="nl-NL" dirty="0"/>
          </a:p>
          <a:p>
            <a:pPr marL="342900" indent="-342900"/>
            <a:r>
              <a:rPr lang="nl-NL" dirty="0"/>
              <a:t>Zakjes alleen vastpakken aan bovenzijde (kartonnen rand) van de verpakking. De roofmijten kunnen gemakkelijk beschadigd worden.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63263E9-2F6C-4CFF-9328-8FA1A593F9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67" y="4167740"/>
            <a:ext cx="1714499" cy="22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8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7125" y="982579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Plagen vangen met Deltatrap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790" y="2136774"/>
            <a:ext cx="7209322" cy="4391025"/>
          </a:xfrm>
        </p:spPr>
        <p:txBody>
          <a:bodyPr>
            <a:normAutofit fontScale="92500"/>
          </a:bodyPr>
          <a:lstStyle/>
          <a:p>
            <a:pPr indent="0">
              <a:buNone/>
              <a:defRPr/>
            </a:pPr>
            <a:r>
              <a:rPr lang="nl-NL" dirty="0"/>
              <a:t>Goed voorbeeld is het vangen van de </a:t>
            </a:r>
            <a:r>
              <a:rPr lang="nl-NL" dirty="0" err="1"/>
              <a:t>Duponchelia</a:t>
            </a:r>
            <a:r>
              <a:rPr lang="nl-NL" dirty="0"/>
              <a:t> mot.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Deltatrap is een feromoonval voor gebruik in combinatie met feromoondispensers</a:t>
            </a:r>
            <a:br>
              <a:rPr lang="nl-NL" dirty="0"/>
            </a:br>
            <a:r>
              <a:rPr lang="nl-NL" dirty="0"/>
              <a:t>. </a:t>
            </a:r>
          </a:p>
          <a:p>
            <a:pPr indent="0">
              <a:buNone/>
              <a:defRPr/>
            </a:pPr>
            <a:r>
              <a:rPr lang="nl-NL" dirty="0"/>
              <a:t>Vanuit de feromoondispenser komt een </a:t>
            </a:r>
            <a:r>
              <a:rPr lang="nl-NL" dirty="0" err="1"/>
              <a:t>soortspecifiek</a:t>
            </a:r>
            <a:r>
              <a:rPr lang="nl-NL" dirty="0"/>
              <a:t> </a:t>
            </a:r>
            <a:r>
              <a:rPr lang="nl-NL" dirty="0" err="1"/>
              <a:t>sexferomoon</a:t>
            </a:r>
            <a:r>
              <a:rPr lang="nl-NL" dirty="0"/>
              <a:t> vrij dat volwassen mannetjes van de betreffende soort plaaginsect ‘in de val’ lokt.</a:t>
            </a:r>
            <a:br>
              <a:rPr lang="nl-NL" dirty="0"/>
            </a:br>
            <a:r>
              <a:rPr lang="nl-NL" dirty="0"/>
              <a:t> </a:t>
            </a:r>
          </a:p>
          <a:p>
            <a:pPr indent="0">
              <a:buNone/>
              <a:defRPr/>
            </a:pPr>
            <a:r>
              <a:rPr lang="nl-NL" dirty="0"/>
              <a:t>Daar kleven ze vast aan de lijmplaat en zijn hierdoor eenvoudig waar te nemen, te tellen en te identificeren.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D59814-F764-4178-8E15-FC55B148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341" y="4032802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13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7125" y="982579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Motten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8249D77E-25C4-4C9A-9A98-562099925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125" y="1979529"/>
            <a:ext cx="3954957" cy="2194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1549A2-045A-4987-96B1-6D40623D6714}"/>
              </a:ext>
            </a:extLst>
          </p:cNvPr>
          <p:cNvSpPr txBox="1"/>
          <p:nvPr/>
        </p:nvSpPr>
        <p:spPr>
          <a:xfrm>
            <a:off x="1395167" y="4449452"/>
            <a:ext cx="325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Duponcheliamot</a:t>
            </a: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DE7D28-53E6-4EBD-B1B5-5CD1D26A5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41110"/>
            <a:ext cx="3258065" cy="21680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3DEBDAE-E5AB-49F3-A075-52A583B85A38}"/>
              </a:ext>
            </a:extLst>
          </p:cNvPr>
          <p:cNvSpPr txBox="1"/>
          <p:nvPr/>
        </p:nvSpPr>
        <p:spPr>
          <a:xfrm>
            <a:off x="6202836" y="4634118"/>
            <a:ext cx="3695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Schadebeeld: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Gaten in bladeren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Boren in stengels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Eten bloemen </a:t>
            </a:r>
          </a:p>
        </p:txBody>
      </p:sp>
    </p:spTree>
    <p:extLst>
      <p:ext uri="{BB962C8B-B14F-4D97-AF65-F5344CB8AC3E}">
        <p14:creationId xmlns:p14="http://schemas.microsoft.com/office/powerpoint/2010/main" val="735029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7125" y="982579"/>
            <a:ext cx="7886700" cy="996950"/>
          </a:xfrm>
        </p:spPr>
        <p:txBody>
          <a:bodyPr>
            <a:normAutofit/>
          </a:bodyPr>
          <a:lstStyle/>
          <a:p>
            <a:r>
              <a:rPr lang="nl-NL" altLang="nl-NL" dirty="0"/>
              <a:t>Toepassing: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7912" y="2133601"/>
            <a:ext cx="7209322" cy="439102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Montage:</a:t>
            </a:r>
            <a:br>
              <a:rPr lang="nl-NL" b="1" dirty="0"/>
            </a:br>
            <a:endParaRPr lang="nl-NL" b="1" dirty="0"/>
          </a:p>
          <a:p>
            <a:pPr marL="342900" indent="-342900"/>
            <a:r>
              <a:rPr lang="nl-NL" dirty="0"/>
              <a:t>Vouw de deltaval tot een driehoek</a:t>
            </a:r>
          </a:p>
          <a:p>
            <a:pPr marL="342900" indent="-342900"/>
            <a:r>
              <a:rPr lang="nl-NL" dirty="0"/>
              <a:t>Leg een lijmplaat op de bodem van de val, met de lijmzijde naar boven gekeerd</a:t>
            </a:r>
          </a:p>
          <a:p>
            <a:pPr marL="342900" indent="-342900"/>
            <a:r>
              <a:rPr lang="nl-NL" dirty="0"/>
              <a:t>Vouw beide randen aan de basis van de driehoek naar binnen</a:t>
            </a:r>
          </a:p>
          <a:p>
            <a:pPr marL="342900" indent="-342900"/>
            <a:r>
              <a:rPr lang="nl-NL" dirty="0"/>
              <a:t>Hang de val op de daarvoor gekozen plek</a:t>
            </a:r>
          </a:p>
          <a:p>
            <a:pPr marL="342900" indent="-342900"/>
            <a:r>
              <a:rPr lang="nl-NL" dirty="0"/>
              <a:t>Leg de feromoondispenser in het midden van de lijmplaat (bewaar deze als je hem niet gebruikt in de koelkast.</a:t>
            </a:r>
          </a:p>
          <a:p>
            <a:pPr marL="342900" indent="-342900"/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D59814-F764-4178-8E15-FC55B148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341" y="4032802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60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5678" y="838200"/>
            <a:ext cx="8323672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Drones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4849" y="2058187"/>
            <a:ext cx="7560297" cy="4391025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  <a:defRPr/>
            </a:pPr>
            <a:r>
              <a:rPr lang="nl-NL" dirty="0"/>
              <a:t>De drones zijn met een lengte en breedte van maar een aantal centimeters klein en erg wendbaar.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Ze staan op zogeheten basisstations verspreid door de kas te wachten tot er een mot gedetecteerd wordt door bijbehorende stereocamera’s.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Vervolgens vliegt een drone richting de gedetecteerde mot om deze met een van zijn propellers te elimineren.</a:t>
            </a:r>
            <a:br>
              <a:rPr lang="nl-NL" dirty="0"/>
            </a:br>
            <a:r>
              <a:rPr lang="nl-NL" dirty="0"/>
              <a:t> </a:t>
            </a:r>
          </a:p>
          <a:p>
            <a:pPr indent="0">
              <a:buNone/>
              <a:defRPr/>
            </a:pPr>
            <a:r>
              <a:rPr lang="nl-NL" dirty="0"/>
              <a:t>Tijdens zijn vlucht wordt de drone bijgestuurd door middel van meetgegevens van de camera’s.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Na een succesvolle aanval vliegt de drone weer terug naar zijn standplaats.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1026" name="Picture 2" descr="https://pats-drones.com/wp-content/uploads/2020/01/%C2%A9-2019-PATS-Indoor-Drone-Solutions-Drone-Gerbera-4-300x200.jpg">
            <a:extLst>
              <a:ext uri="{FF2B5EF4-FFF2-40B4-BE49-F238E27FC236}">
                <a16:creationId xmlns:a16="http://schemas.microsoft.com/office/drawing/2014/main" id="{BED096C7-B7AD-408C-B94C-4749E870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9150" y="4403035"/>
            <a:ext cx="2633496" cy="17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07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83820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Drones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C9479679-6C1F-46AC-941E-FAD973B492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2650" y="1749287"/>
            <a:ext cx="7600315" cy="42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559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4361" y="838200"/>
            <a:ext cx="8154989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Uitstrooien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3458" y="2058187"/>
            <a:ext cx="7141688" cy="43910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Goed voorbeeld:</a:t>
            </a:r>
          </a:p>
          <a:p>
            <a:pPr>
              <a:defRPr/>
            </a:pPr>
            <a:r>
              <a:rPr lang="nl-NL" dirty="0"/>
              <a:t>Voornamelijk roofmijten</a:t>
            </a:r>
          </a:p>
          <a:p>
            <a:pPr>
              <a:defRPr/>
            </a:pPr>
            <a:r>
              <a:rPr lang="nl-NL" dirty="0" err="1"/>
              <a:t>Montdo</a:t>
            </a:r>
            <a:r>
              <a:rPr lang="nl-NL" dirty="0"/>
              <a:t> </a:t>
            </a:r>
            <a:r>
              <a:rPr lang="nl-NL" dirty="0" err="1"/>
              <a:t>Mite</a:t>
            </a:r>
            <a:r>
              <a:rPr lang="nl-NL" dirty="0"/>
              <a:t> – witte vlieg</a:t>
            </a:r>
          </a:p>
          <a:p>
            <a:pPr>
              <a:defRPr/>
            </a:pPr>
            <a:r>
              <a:rPr lang="nl-NL" dirty="0" err="1"/>
              <a:t>Spical</a:t>
            </a:r>
            <a:r>
              <a:rPr lang="nl-NL" dirty="0"/>
              <a:t> – spint</a:t>
            </a:r>
          </a:p>
          <a:p>
            <a:pPr>
              <a:defRPr/>
            </a:pPr>
            <a:r>
              <a:rPr lang="nl-NL" dirty="0" err="1"/>
              <a:t>Swirski</a:t>
            </a:r>
            <a:r>
              <a:rPr lang="nl-NL" dirty="0"/>
              <a:t> </a:t>
            </a:r>
            <a:r>
              <a:rPr lang="nl-NL" dirty="0" err="1"/>
              <a:t>Mite</a:t>
            </a:r>
            <a:r>
              <a:rPr lang="nl-NL" dirty="0"/>
              <a:t> – trips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werkt het?</a:t>
            </a:r>
          </a:p>
          <a:p>
            <a:pPr indent="0">
              <a:buNone/>
              <a:defRPr/>
            </a:pPr>
            <a:br>
              <a:rPr lang="nl-NL" dirty="0"/>
            </a:br>
            <a:r>
              <a:rPr lang="nl-NL" dirty="0"/>
              <a:t>Elke fles van 500 ml met doseerdop bevat 50.000 roofmijten (nimfen en </a:t>
            </a:r>
            <a:r>
              <a:rPr lang="nl-NL" dirty="0" err="1"/>
              <a:t>adulten</a:t>
            </a:r>
            <a:r>
              <a:rPr lang="nl-NL" dirty="0"/>
              <a:t>) in zemelen.</a:t>
            </a:r>
            <a:br>
              <a:rPr lang="nl-NL" dirty="0"/>
            </a:br>
            <a:r>
              <a:rPr lang="nl-NL" dirty="0"/>
              <a:t>Volwassen roofmijten zoeken naar prooi, wachten eventueel op nieuwe prooi en voeden zich ermee.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355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8096" y="838200"/>
            <a:ext cx="9021254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Uitstrooien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8096" y="2133601"/>
            <a:ext cx="7729978" cy="4391025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Toepassing: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De fles licht draaien en schudden vóór gebruik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Druk het midden van de dop in om de doseeropening te openen.</a:t>
            </a:r>
          </a:p>
          <a:p>
            <a:pPr marL="342900" indent="-342900"/>
            <a:r>
              <a:rPr lang="nl-NL" dirty="0"/>
              <a:t>Uitstrooien op bladeren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Kies minimaal 4000 uitzetpunten per hectare, gelijkmatig verdeeld over de totale oppervlakte.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Gebruik indien nodig de (Mini)-Air(o)bug om </a:t>
            </a:r>
            <a:r>
              <a:rPr lang="nl-NL" dirty="0" err="1"/>
              <a:t>Swirski-Mite</a:t>
            </a:r>
            <a:r>
              <a:rPr lang="nl-NL" dirty="0"/>
              <a:t> mechanisch te verspreiden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836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0326" y="838200"/>
            <a:ext cx="8729024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Airbug</a:t>
            </a:r>
            <a:r>
              <a:rPr lang="nl-NL" altLang="nl-NL" b="1" dirty="0"/>
              <a:t> via monorail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76362214-8623-4D8F-8E97-C02FC875A8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0326" y="1869342"/>
            <a:ext cx="7971104" cy="44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53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9497" y="900114"/>
            <a:ext cx="8879853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Scouten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6948" y="1772240"/>
            <a:ext cx="842756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goede scout: 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Weet veel van ziektes en plagen</a:t>
            </a:r>
          </a:p>
          <a:p>
            <a:pPr marL="342900" indent="-342900">
              <a:defRPr/>
            </a:pPr>
            <a:r>
              <a:rPr lang="nl-NL" dirty="0"/>
              <a:t>Heeft inzicht over het natuurlijk verloop van de populatie </a:t>
            </a:r>
            <a:r>
              <a:rPr lang="nl-NL" dirty="0" err="1"/>
              <a:t>an</a:t>
            </a:r>
            <a:r>
              <a:rPr lang="nl-NL" dirty="0"/>
              <a:t> de </a:t>
            </a:r>
            <a:r>
              <a:rPr lang="nl-NL" dirty="0" err="1"/>
              <a:t>aantaster</a:t>
            </a:r>
            <a:endParaRPr lang="nl-NL" dirty="0"/>
          </a:p>
          <a:p>
            <a:pPr marL="342900" indent="-342900">
              <a:defRPr/>
            </a:pPr>
            <a:r>
              <a:rPr lang="nl-NL" dirty="0"/>
              <a:t>Weet welke preventieve maatregelen er zijn tegen ziekten en plagen</a:t>
            </a:r>
          </a:p>
          <a:p>
            <a:pPr marL="342900" indent="-342900">
              <a:defRPr/>
            </a:pPr>
            <a:r>
              <a:rPr lang="nl-NL" dirty="0"/>
              <a:t>Is op de hoogte van de laatste ontwikkelingen op gebied van gewasbescherming</a:t>
            </a:r>
          </a:p>
          <a:p>
            <a:pPr marL="342900" indent="-342900">
              <a:defRPr/>
            </a:pPr>
            <a:r>
              <a:rPr lang="nl-NL" dirty="0"/>
              <a:t>Kent de werking van middelen en neveneffecten op natuurlijke vijanden en besmettingsbronnen</a:t>
            </a:r>
          </a:p>
        </p:txBody>
      </p:sp>
    </p:spTree>
    <p:extLst>
      <p:ext uri="{BB962C8B-B14F-4D97-AF65-F5344CB8AC3E}">
        <p14:creationId xmlns:p14="http://schemas.microsoft.com/office/powerpoint/2010/main" val="12426632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6662" y="34750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Signaalclips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772240"/>
            <a:ext cx="7311861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je tijdens het werk in de kas een aantasting van een bepaalde plaag ziet, hang je de juiste kleur clip aan de draad.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Elke kleur clip staat voor 1 plaag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 kan de gewasverzorger of eigenaar snel zien waar welke plaag in de kas aanwezig is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0D9BE87-A2DA-4CF3-9E01-8A2AAAF242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0" y="1398589"/>
            <a:ext cx="1500679" cy="34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8312" y="58903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Vangplaten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8312" y="1677972"/>
            <a:ext cx="7409468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In de kleuren blauw en geel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Trekt voornamelijk witte vlieg, mineervlieg, trips en </a:t>
            </a:r>
            <a:r>
              <a:rPr lang="nl-NL" dirty="0" err="1"/>
              <a:t>varenrouwmug</a:t>
            </a:r>
            <a:r>
              <a:rPr lang="nl-NL" dirty="0"/>
              <a:t> aan.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Hang de platen zo dicht mogelijk bij de kop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Elke week controleren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Regelmatig vervangen</a:t>
            </a:r>
          </a:p>
        </p:txBody>
      </p:sp>
      <p:pic>
        <p:nvPicPr>
          <p:cNvPr id="1026" name="Picture 2" descr="https://www.kabelshop.nl/image/Aeroxon_Gele_lijmvallen_%7C_Aeroxon_10_stuks_Geurloos_Gifvrij_33441AE_K170115110_medium.jpg">
            <a:extLst>
              <a:ext uri="{FF2B5EF4-FFF2-40B4-BE49-F238E27FC236}">
                <a16:creationId xmlns:a16="http://schemas.microsoft.com/office/drawing/2014/main" id="{ADD9378D-852F-458E-A780-3ECF9463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3610" y="-2357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mex Bug Scan vangstrook - Brimex">
            <a:extLst>
              <a:ext uri="{FF2B5EF4-FFF2-40B4-BE49-F238E27FC236}">
                <a16:creationId xmlns:a16="http://schemas.microsoft.com/office/drawing/2014/main" id="{E58F590A-4106-4A6C-BBD3-9234280B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713" y="4225482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61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95" y="67387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 err="1"/>
              <a:t>Ferhormoonval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689" y="1791093"/>
            <a:ext cx="7311861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Trekt insecten aan door geur of lokstoffen (voor paring)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Vangt maar 1 type vlinder weg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Is ongeveer 6 weken werkzaam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3FFC9FE-8B9C-42FD-B582-13F2AFCD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906" y="4259934"/>
            <a:ext cx="4064900" cy="21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1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726" y="67387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Vangstrip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7422" y="1670821"/>
            <a:ext cx="7311861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Door de hele kas spannen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Veel plaaginsecten ineens wegvangen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Hangt een paar maanden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 Bij start op kophoogte hangen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EA127F-DEE3-427C-B680-F59F8AA83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431" y="472660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17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14" y="900114"/>
            <a:ext cx="9049536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Registratie programma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5230" y="1772240"/>
            <a:ext cx="8399282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Je kunt alle aantastingen vast leggen in: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Plattegrond</a:t>
            </a:r>
          </a:p>
          <a:p>
            <a:pPr marL="342900" indent="-342900">
              <a:defRPr/>
            </a:pPr>
            <a:r>
              <a:rPr lang="nl-NL" dirty="0"/>
              <a:t>Aan de hand van verschillende kleuren zie je heel snel waar welke plagen aanwezig zijn.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Registratie programma</a:t>
            </a:r>
          </a:p>
          <a:p>
            <a:pPr marL="342900" indent="-342900">
              <a:defRPr/>
            </a:pPr>
            <a:r>
              <a:rPr lang="nl-NL" dirty="0"/>
              <a:t>Alles digitaal, hier kun je ok de bespuitingen vastleggen en eventueel automatisch uitprinten etc.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In praktijk blijkt vaak dat verschillende plagen altijd op de zelfde plaat beginnen.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776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2cb1c85b-b197-48cd-8bb1-fe9e9ee0096b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46F7BA-F588-48D3-A744-6646E932A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566</TotalTime>
  <Words>1538</Words>
  <Application>Microsoft Office PowerPoint</Application>
  <PresentationFormat>Breedbeeld</PresentationFormat>
  <Paragraphs>314</Paragraphs>
  <Slides>40</Slides>
  <Notes>38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3" baseType="lpstr">
      <vt:lpstr>Arial</vt:lpstr>
      <vt:lpstr>Calibri</vt:lpstr>
      <vt:lpstr>Kantoorthema</vt:lpstr>
      <vt:lpstr>PowerPoint-presentatie</vt:lpstr>
      <vt:lpstr>Aftrap</vt:lpstr>
      <vt:lpstr>Scouten</vt:lpstr>
      <vt:lpstr>Scouten</vt:lpstr>
      <vt:lpstr>Signaalclips</vt:lpstr>
      <vt:lpstr>Vangplaten</vt:lpstr>
      <vt:lpstr>Ferhormoonval</vt:lpstr>
      <vt:lpstr>Vangstrip</vt:lpstr>
      <vt:lpstr>Registratie programma</vt:lpstr>
      <vt:lpstr>Registratieprogramma</vt:lpstr>
      <vt:lpstr>Scouten</vt:lpstr>
      <vt:lpstr>Scouten</vt:lpstr>
      <vt:lpstr>Biologische Bestrijding</vt:lpstr>
      <vt:lpstr>Witte vlieg </vt:lpstr>
      <vt:lpstr>Eitjes op kaartjes </vt:lpstr>
      <vt:lpstr>Kleine flesjes</vt:lpstr>
      <vt:lpstr>Papieren zakjes uitzetten</vt:lpstr>
      <vt:lpstr>Hoe gebruik je papieren zakjes?</vt:lpstr>
      <vt:lpstr>Bladluis</vt:lpstr>
      <vt:lpstr>Kleine flesjes</vt:lpstr>
      <vt:lpstr>Uitzetten in doseerdoosjes</vt:lpstr>
      <vt:lpstr>Toepassing van Aphilin </vt:lpstr>
      <vt:lpstr>Toepassing van Aphidalia (lieveheersbeestje) </vt:lpstr>
      <vt:lpstr>Toepassing van Aphidalia (lieveheersbeestje)</vt:lpstr>
      <vt:lpstr>Kleine flesjes</vt:lpstr>
      <vt:lpstr>Toepassing van Aphidend </vt:lpstr>
      <vt:lpstr>Kokertjes ophangen</vt:lpstr>
      <vt:lpstr>Toepassing van Aphiscout </vt:lpstr>
      <vt:lpstr>Trips</vt:lpstr>
      <vt:lpstr>Afbreekbaar plastic zakjes</vt:lpstr>
      <vt:lpstr>Toepassing:</vt:lpstr>
      <vt:lpstr>Plagen vangen met Deltatrap</vt:lpstr>
      <vt:lpstr>Motten</vt:lpstr>
      <vt:lpstr>Toepassing:</vt:lpstr>
      <vt:lpstr>Drones</vt:lpstr>
      <vt:lpstr>Drones</vt:lpstr>
      <vt:lpstr>Uitstrooien</vt:lpstr>
      <vt:lpstr>Uitstrooien</vt:lpstr>
      <vt:lpstr>Airbug via monorail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Bertus Boer</cp:lastModifiedBy>
  <cp:revision>76</cp:revision>
  <dcterms:created xsi:type="dcterms:W3CDTF">2020-11-10T08:38:03Z</dcterms:created>
  <dcterms:modified xsi:type="dcterms:W3CDTF">2021-11-04T19:31:39Z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